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1" r:id="rId15"/>
    <p:sldId id="267" r:id="rId16"/>
    <p:sldId id="268"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Georgia" panose="02040502050405020303" pitchFamily="18"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891" autoAdjust="0"/>
  </p:normalViewPr>
  <p:slideViewPr>
    <p:cSldViewPr snapToGrid="0">
      <p:cViewPr varScale="1">
        <p:scale>
          <a:sx n="137" d="100"/>
          <a:sy n="137" d="100"/>
        </p:scale>
        <p:origin x="224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hyperlink" Target="https://www.imuna.org/resources/country-profiles/" TargetMode="External"/><Relationship Id="rId2" Type="http://schemas.openxmlformats.org/officeDocument/2006/relationships/hyperlink" Target="https://www.atidmun.com/atidmun.com" TargetMode="External"/><Relationship Id="rId1" Type="http://schemas.openxmlformats.org/officeDocument/2006/relationships/hyperlink" Target="https://www.youtube.com/watch?v=WCCjaVjnArI" TargetMode="External"/><Relationship Id="rId4" Type="http://schemas.openxmlformats.org/officeDocument/2006/relationships/hyperlink" Target="https://bestdelegate.com/researchmap/"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imuna.org/resources/country-profiles/" TargetMode="External"/><Relationship Id="rId2" Type="http://schemas.openxmlformats.org/officeDocument/2006/relationships/hyperlink" Target="https://www.atidmun.com/atidmun.com" TargetMode="External"/><Relationship Id="rId1" Type="http://schemas.openxmlformats.org/officeDocument/2006/relationships/hyperlink" Target="https://www.youtube.com/watch?v=WCCjaVjnArI" TargetMode="External"/><Relationship Id="rId4" Type="http://schemas.openxmlformats.org/officeDocument/2006/relationships/hyperlink" Target="https://bestdelegate.com/researchmap/"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C01A76-9E2B-4510-AC49-CEF041A58DA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B1D180F-FF7F-4FC2-8624-70ACD2B199F4}">
      <dgm:prSet custT="1"/>
      <dgm:spPr/>
      <dgm:t>
        <a:bodyPr/>
        <a:lstStyle/>
        <a:p>
          <a:r>
            <a:rPr lang="en-US" sz="1200" b="1" dirty="0"/>
            <a:t>1</a:t>
          </a:r>
          <a:r>
            <a:rPr lang="en-US" sz="1400" b="1" dirty="0"/>
            <a:t>. </a:t>
          </a:r>
          <a:r>
            <a:rPr lang="en-US" sz="1400" b="1" dirty="0" err="1"/>
            <a:t>AtidMUN</a:t>
          </a:r>
          <a:r>
            <a:rPr lang="en-US" sz="1400" b="1" dirty="0"/>
            <a:t> Program site  </a:t>
          </a:r>
          <a:r>
            <a:rPr lang="en-US" sz="1400" b="1" dirty="0">
              <a:hlinkClick xmlns:r="http://schemas.openxmlformats.org/officeDocument/2006/relationships" r:id="rId1"/>
            </a:rPr>
            <a:t>https://www.youtube.com/watch?v=WCCjaVjnArI</a:t>
          </a:r>
          <a:r>
            <a:rPr lang="en-US" sz="1400" b="1" dirty="0"/>
            <a:t> – What is MUN? </a:t>
          </a:r>
          <a:r>
            <a:rPr lang="en-US" sz="1400" b="1" u="sng" dirty="0">
              <a:hlinkClick xmlns:r="http://schemas.openxmlformats.org/officeDocument/2006/relationships" r:id="rId2"/>
            </a:rPr>
            <a:t>ttps://www.atidmun.com/atidmun.com</a:t>
          </a:r>
          <a:endParaRPr lang="en-US" sz="1400" dirty="0"/>
        </a:p>
      </dgm:t>
    </dgm:pt>
    <dgm:pt modelId="{FD43071A-E36A-4085-9EDB-EF3C34BCDE33}" type="parTrans" cxnId="{1F00D908-31F2-4D1C-9FCF-A6BF28681F0F}">
      <dgm:prSet/>
      <dgm:spPr/>
      <dgm:t>
        <a:bodyPr/>
        <a:lstStyle/>
        <a:p>
          <a:endParaRPr lang="en-US"/>
        </a:p>
      </dgm:t>
    </dgm:pt>
    <dgm:pt modelId="{380CF24C-CF6B-4F4B-9433-7DF823C15F15}" type="sibTrans" cxnId="{1F00D908-31F2-4D1C-9FCF-A6BF28681F0F}">
      <dgm:prSet/>
      <dgm:spPr/>
      <dgm:t>
        <a:bodyPr/>
        <a:lstStyle/>
        <a:p>
          <a:endParaRPr lang="en-US"/>
        </a:p>
      </dgm:t>
    </dgm:pt>
    <dgm:pt modelId="{43E7E2C9-F27B-4EAA-9D8C-BB818DD26109}">
      <dgm:prSet/>
      <dgm:spPr/>
      <dgm:t>
        <a:bodyPr/>
        <a:lstStyle/>
        <a:p>
          <a:r>
            <a:rPr lang="en-US" b="1"/>
            <a:t>2. Your Country’s Profile? </a:t>
          </a:r>
          <a:r>
            <a:rPr lang="en-US" b="1" u="sng">
              <a:hlinkClick xmlns:r="http://schemas.openxmlformats.org/officeDocument/2006/relationships" r:id="rId3"/>
            </a:rPr>
            <a:t>https://www.imuna.org/resources/country-profiles/</a:t>
          </a:r>
          <a:endParaRPr lang="en-US"/>
        </a:p>
      </dgm:t>
    </dgm:pt>
    <dgm:pt modelId="{DB568AD5-76AC-47B8-9E9F-BD3D931F50F1}" type="parTrans" cxnId="{1DD64D39-2A5D-46D1-A146-AE0623E18EE2}">
      <dgm:prSet/>
      <dgm:spPr/>
      <dgm:t>
        <a:bodyPr/>
        <a:lstStyle/>
        <a:p>
          <a:endParaRPr lang="en-US"/>
        </a:p>
      </dgm:t>
    </dgm:pt>
    <dgm:pt modelId="{F4574BA0-282F-4E96-A65D-F1F3F624C6B9}" type="sibTrans" cxnId="{1DD64D39-2A5D-46D1-A146-AE0623E18EE2}">
      <dgm:prSet/>
      <dgm:spPr/>
      <dgm:t>
        <a:bodyPr/>
        <a:lstStyle/>
        <a:p>
          <a:endParaRPr lang="en-US"/>
        </a:p>
      </dgm:t>
    </dgm:pt>
    <dgm:pt modelId="{3F864A51-2CF1-4F1E-ACFE-AD5645A9CC6F}">
      <dgm:prSet/>
      <dgm:spPr/>
      <dgm:t>
        <a:bodyPr/>
        <a:lstStyle/>
        <a:p>
          <a:r>
            <a:rPr lang="en-US" b="1"/>
            <a:t>3. Researching the country’s position: </a:t>
          </a:r>
          <a:r>
            <a:rPr lang="en-US" b="1" u="sng">
              <a:hlinkClick xmlns:r="http://schemas.openxmlformats.org/officeDocument/2006/relationships" r:id="rId4"/>
            </a:rPr>
            <a:t>https://bestdelegate.com/researchmap/</a:t>
          </a:r>
          <a:endParaRPr lang="en-US"/>
        </a:p>
      </dgm:t>
    </dgm:pt>
    <dgm:pt modelId="{57293AF1-4245-4DA2-9109-C417145A9C56}" type="parTrans" cxnId="{B38586BD-730D-460C-BA94-4618768D3958}">
      <dgm:prSet/>
      <dgm:spPr/>
      <dgm:t>
        <a:bodyPr/>
        <a:lstStyle/>
        <a:p>
          <a:endParaRPr lang="en-US"/>
        </a:p>
      </dgm:t>
    </dgm:pt>
    <dgm:pt modelId="{29E8F1C2-7A61-4A0E-80B7-87A0C7E37B0D}" type="sibTrans" cxnId="{B38586BD-730D-460C-BA94-4618768D3958}">
      <dgm:prSet/>
      <dgm:spPr/>
      <dgm:t>
        <a:bodyPr/>
        <a:lstStyle/>
        <a:p>
          <a:endParaRPr lang="en-US"/>
        </a:p>
      </dgm:t>
    </dgm:pt>
    <dgm:pt modelId="{CA79C1A9-A87B-4298-83C6-70E85CEC7BDA}">
      <dgm:prSet/>
      <dgm:spPr/>
      <dgm:t>
        <a:bodyPr/>
        <a:lstStyle/>
        <a:p>
          <a:r>
            <a:rPr lang="en-US" b="1"/>
            <a:t>4.Researching the Problem &amp; Its Possible Solutions-                         Background Graphic Organizer</a:t>
          </a:r>
          <a:endParaRPr lang="en-US"/>
        </a:p>
      </dgm:t>
    </dgm:pt>
    <dgm:pt modelId="{17453785-DA83-4601-87F0-896340A260F8}" type="parTrans" cxnId="{E32C34DD-FA5C-4266-A0C3-C747465F6416}">
      <dgm:prSet/>
      <dgm:spPr/>
      <dgm:t>
        <a:bodyPr/>
        <a:lstStyle/>
        <a:p>
          <a:endParaRPr lang="en-US"/>
        </a:p>
      </dgm:t>
    </dgm:pt>
    <dgm:pt modelId="{D8F8C450-1FAD-4305-9C30-7575DD2B087A}" type="sibTrans" cxnId="{E32C34DD-FA5C-4266-A0C3-C747465F6416}">
      <dgm:prSet/>
      <dgm:spPr/>
      <dgm:t>
        <a:bodyPr/>
        <a:lstStyle/>
        <a:p>
          <a:endParaRPr lang="en-US"/>
        </a:p>
      </dgm:t>
    </dgm:pt>
    <dgm:pt modelId="{D069BCD9-AADF-4A72-AD13-9365219AD54A}">
      <dgm:prSet/>
      <dgm:spPr/>
      <dgm:t>
        <a:bodyPr/>
        <a:lstStyle/>
        <a:p>
          <a:r>
            <a:rPr lang="en-US" b="1"/>
            <a:t>5.RESEARCH GRAPHIC ORGANIZER</a:t>
          </a:r>
          <a:endParaRPr lang="en-US"/>
        </a:p>
      </dgm:t>
    </dgm:pt>
    <dgm:pt modelId="{DF2912D2-160E-460B-ABF4-DC1E0EBC46AA}" type="parTrans" cxnId="{55A078A1-3BA5-47E1-8DF7-AE90998FEA11}">
      <dgm:prSet/>
      <dgm:spPr/>
      <dgm:t>
        <a:bodyPr/>
        <a:lstStyle/>
        <a:p>
          <a:endParaRPr lang="en-US"/>
        </a:p>
      </dgm:t>
    </dgm:pt>
    <dgm:pt modelId="{736A5F8E-9301-4BB6-BA6E-EED6B353D090}" type="sibTrans" cxnId="{55A078A1-3BA5-47E1-8DF7-AE90998FEA11}">
      <dgm:prSet/>
      <dgm:spPr/>
      <dgm:t>
        <a:bodyPr/>
        <a:lstStyle/>
        <a:p>
          <a:endParaRPr lang="en-US"/>
        </a:p>
      </dgm:t>
    </dgm:pt>
    <dgm:pt modelId="{12E3C096-1D94-41AA-B1C6-C8A48627FEE1}">
      <dgm:prSet/>
      <dgm:spPr/>
      <dgm:t>
        <a:bodyPr/>
        <a:lstStyle/>
        <a:p>
          <a:r>
            <a:rPr lang="en-US" b="1"/>
            <a:t>6. Writing a Position Paper &amp; an Opening Statement</a:t>
          </a:r>
          <a:endParaRPr lang="en-US"/>
        </a:p>
      </dgm:t>
    </dgm:pt>
    <dgm:pt modelId="{56044137-49A1-4CDA-807D-4B1471FE8333}" type="parTrans" cxnId="{3A213F23-E3BC-4FC8-8AA4-47A5FEC5A16E}">
      <dgm:prSet/>
      <dgm:spPr/>
      <dgm:t>
        <a:bodyPr/>
        <a:lstStyle/>
        <a:p>
          <a:endParaRPr lang="en-US"/>
        </a:p>
      </dgm:t>
    </dgm:pt>
    <dgm:pt modelId="{74D300A1-D0F9-40D1-BBDF-6E06941B0A86}" type="sibTrans" cxnId="{3A213F23-E3BC-4FC8-8AA4-47A5FEC5A16E}">
      <dgm:prSet/>
      <dgm:spPr/>
      <dgm:t>
        <a:bodyPr/>
        <a:lstStyle/>
        <a:p>
          <a:endParaRPr lang="en-US"/>
        </a:p>
      </dgm:t>
    </dgm:pt>
    <dgm:pt modelId="{D51E0096-36F1-4BA7-883F-B2BB093CDE3F}">
      <dgm:prSet/>
      <dgm:spPr/>
      <dgm:t>
        <a:bodyPr/>
        <a:lstStyle/>
        <a:p>
          <a:r>
            <a:rPr lang="en-US" b="1"/>
            <a:t>7. Writing a Resolution: Pre-ambulatory &amp; Operative Clauses</a:t>
          </a:r>
          <a:endParaRPr lang="en-US"/>
        </a:p>
      </dgm:t>
    </dgm:pt>
    <dgm:pt modelId="{BAAB7BC5-7112-4500-9B56-DBEAA251E063}" type="parTrans" cxnId="{DDCC5F14-EE90-4598-9FA1-8A5ABD5DBEE1}">
      <dgm:prSet/>
      <dgm:spPr/>
      <dgm:t>
        <a:bodyPr/>
        <a:lstStyle/>
        <a:p>
          <a:endParaRPr lang="en-US"/>
        </a:p>
      </dgm:t>
    </dgm:pt>
    <dgm:pt modelId="{B338ED42-E677-40C8-86FC-10D66084AFA5}" type="sibTrans" cxnId="{DDCC5F14-EE90-4598-9FA1-8A5ABD5DBEE1}">
      <dgm:prSet/>
      <dgm:spPr/>
      <dgm:t>
        <a:bodyPr/>
        <a:lstStyle/>
        <a:p>
          <a:endParaRPr lang="en-US"/>
        </a:p>
      </dgm:t>
    </dgm:pt>
    <dgm:pt modelId="{DA6F332B-4872-4DF2-A895-C23DB7494125}">
      <dgm:prSet/>
      <dgm:spPr/>
      <dgm:t>
        <a:bodyPr/>
        <a:lstStyle/>
        <a:p>
          <a:r>
            <a:rPr lang="en-US" b="1"/>
            <a:t>8. Key Terms               </a:t>
          </a:r>
          <a:br>
            <a:rPr lang="en-US" b="1"/>
          </a:br>
          <a:r>
            <a:rPr lang="en-US" b="1"/>
            <a:t>9. Rules of Procedure</a:t>
          </a:r>
          <a:endParaRPr lang="en-US"/>
        </a:p>
      </dgm:t>
    </dgm:pt>
    <dgm:pt modelId="{0F243A72-07BB-457F-9AFB-09DDB30614B2}" type="parTrans" cxnId="{1ED60D4F-9DB1-42A8-BD83-E97D2FE93344}">
      <dgm:prSet/>
      <dgm:spPr/>
      <dgm:t>
        <a:bodyPr/>
        <a:lstStyle/>
        <a:p>
          <a:endParaRPr lang="en-US"/>
        </a:p>
      </dgm:t>
    </dgm:pt>
    <dgm:pt modelId="{90487E56-FC26-45EE-8FD9-C8E1EF5F07F4}" type="sibTrans" cxnId="{1ED60D4F-9DB1-42A8-BD83-E97D2FE93344}">
      <dgm:prSet/>
      <dgm:spPr/>
      <dgm:t>
        <a:bodyPr/>
        <a:lstStyle/>
        <a:p>
          <a:endParaRPr lang="en-US"/>
        </a:p>
      </dgm:t>
    </dgm:pt>
    <dgm:pt modelId="{E0BBB365-5941-4E55-AA2C-8B63062D31F8}" type="pres">
      <dgm:prSet presAssocID="{9AC01A76-9E2B-4510-AC49-CEF041A58DA0}" presName="vert0" presStyleCnt="0">
        <dgm:presLayoutVars>
          <dgm:dir/>
          <dgm:animOne val="branch"/>
          <dgm:animLvl val="lvl"/>
        </dgm:presLayoutVars>
      </dgm:prSet>
      <dgm:spPr/>
    </dgm:pt>
    <dgm:pt modelId="{DB1E285E-4638-40BF-94B0-01D9F39C89A4}" type="pres">
      <dgm:prSet presAssocID="{3B1D180F-FF7F-4FC2-8624-70ACD2B199F4}" presName="thickLine" presStyleLbl="alignNode1" presStyleIdx="0" presStyleCnt="8"/>
      <dgm:spPr/>
    </dgm:pt>
    <dgm:pt modelId="{1D15C20A-D9D2-48D9-B4D6-F93E8024B7CD}" type="pres">
      <dgm:prSet presAssocID="{3B1D180F-FF7F-4FC2-8624-70ACD2B199F4}" presName="horz1" presStyleCnt="0"/>
      <dgm:spPr/>
    </dgm:pt>
    <dgm:pt modelId="{5FCB1CE3-3A3C-457E-9F70-1A56CA3798AB}" type="pres">
      <dgm:prSet presAssocID="{3B1D180F-FF7F-4FC2-8624-70ACD2B199F4}" presName="tx1" presStyleLbl="revTx" presStyleIdx="0" presStyleCnt="8"/>
      <dgm:spPr/>
    </dgm:pt>
    <dgm:pt modelId="{1024817E-60F0-41D0-B12C-9F2345D502F3}" type="pres">
      <dgm:prSet presAssocID="{3B1D180F-FF7F-4FC2-8624-70ACD2B199F4}" presName="vert1" presStyleCnt="0"/>
      <dgm:spPr/>
    </dgm:pt>
    <dgm:pt modelId="{DB954512-66EB-41E1-BFA5-B60987E37733}" type="pres">
      <dgm:prSet presAssocID="{43E7E2C9-F27B-4EAA-9D8C-BB818DD26109}" presName="thickLine" presStyleLbl="alignNode1" presStyleIdx="1" presStyleCnt="8"/>
      <dgm:spPr/>
    </dgm:pt>
    <dgm:pt modelId="{EF937084-5C0A-4020-8AEC-8C069FB5DCD2}" type="pres">
      <dgm:prSet presAssocID="{43E7E2C9-F27B-4EAA-9D8C-BB818DD26109}" presName="horz1" presStyleCnt="0"/>
      <dgm:spPr/>
    </dgm:pt>
    <dgm:pt modelId="{671B4DFB-CEDB-40EF-9839-A6EA74BD4D2A}" type="pres">
      <dgm:prSet presAssocID="{43E7E2C9-F27B-4EAA-9D8C-BB818DD26109}" presName="tx1" presStyleLbl="revTx" presStyleIdx="1" presStyleCnt="8"/>
      <dgm:spPr/>
    </dgm:pt>
    <dgm:pt modelId="{D509017E-7E02-4CE2-8737-C463E94BC9FA}" type="pres">
      <dgm:prSet presAssocID="{43E7E2C9-F27B-4EAA-9D8C-BB818DD26109}" presName="vert1" presStyleCnt="0"/>
      <dgm:spPr/>
    </dgm:pt>
    <dgm:pt modelId="{3347A32C-F199-43AF-A1A3-A2FA8F8FEF0C}" type="pres">
      <dgm:prSet presAssocID="{3F864A51-2CF1-4F1E-ACFE-AD5645A9CC6F}" presName="thickLine" presStyleLbl="alignNode1" presStyleIdx="2" presStyleCnt="8"/>
      <dgm:spPr/>
    </dgm:pt>
    <dgm:pt modelId="{54669EAA-5A49-474D-9D75-A57E0B9FBB96}" type="pres">
      <dgm:prSet presAssocID="{3F864A51-2CF1-4F1E-ACFE-AD5645A9CC6F}" presName="horz1" presStyleCnt="0"/>
      <dgm:spPr/>
    </dgm:pt>
    <dgm:pt modelId="{407A998C-0644-4943-820E-195A5B54EABF}" type="pres">
      <dgm:prSet presAssocID="{3F864A51-2CF1-4F1E-ACFE-AD5645A9CC6F}" presName="tx1" presStyleLbl="revTx" presStyleIdx="2" presStyleCnt="8"/>
      <dgm:spPr/>
    </dgm:pt>
    <dgm:pt modelId="{98BB2106-35C2-43E0-A3B5-D0E7F2EBF767}" type="pres">
      <dgm:prSet presAssocID="{3F864A51-2CF1-4F1E-ACFE-AD5645A9CC6F}" presName="vert1" presStyleCnt="0"/>
      <dgm:spPr/>
    </dgm:pt>
    <dgm:pt modelId="{6103D134-06B9-4A76-BE23-B1515650D47E}" type="pres">
      <dgm:prSet presAssocID="{CA79C1A9-A87B-4298-83C6-70E85CEC7BDA}" presName="thickLine" presStyleLbl="alignNode1" presStyleIdx="3" presStyleCnt="8"/>
      <dgm:spPr/>
    </dgm:pt>
    <dgm:pt modelId="{C2CEB083-6BE8-4982-96CC-CE740AE1E456}" type="pres">
      <dgm:prSet presAssocID="{CA79C1A9-A87B-4298-83C6-70E85CEC7BDA}" presName="horz1" presStyleCnt="0"/>
      <dgm:spPr/>
    </dgm:pt>
    <dgm:pt modelId="{9AA0F8CF-5793-465C-8A12-971AE36231B4}" type="pres">
      <dgm:prSet presAssocID="{CA79C1A9-A87B-4298-83C6-70E85CEC7BDA}" presName="tx1" presStyleLbl="revTx" presStyleIdx="3" presStyleCnt="8"/>
      <dgm:spPr/>
    </dgm:pt>
    <dgm:pt modelId="{24EDEE0C-49A2-464E-A03A-6DCFE910DCDF}" type="pres">
      <dgm:prSet presAssocID="{CA79C1A9-A87B-4298-83C6-70E85CEC7BDA}" presName="vert1" presStyleCnt="0"/>
      <dgm:spPr/>
    </dgm:pt>
    <dgm:pt modelId="{91253DB4-4997-4FCC-8723-23D0FAA38EE9}" type="pres">
      <dgm:prSet presAssocID="{D069BCD9-AADF-4A72-AD13-9365219AD54A}" presName="thickLine" presStyleLbl="alignNode1" presStyleIdx="4" presStyleCnt="8"/>
      <dgm:spPr/>
    </dgm:pt>
    <dgm:pt modelId="{AA4D8DAC-2758-43D1-9ED0-6D5C97571E91}" type="pres">
      <dgm:prSet presAssocID="{D069BCD9-AADF-4A72-AD13-9365219AD54A}" presName="horz1" presStyleCnt="0"/>
      <dgm:spPr/>
    </dgm:pt>
    <dgm:pt modelId="{974A78CD-6E75-4251-856F-884056DAF922}" type="pres">
      <dgm:prSet presAssocID="{D069BCD9-AADF-4A72-AD13-9365219AD54A}" presName="tx1" presStyleLbl="revTx" presStyleIdx="4" presStyleCnt="8"/>
      <dgm:spPr/>
    </dgm:pt>
    <dgm:pt modelId="{0B290700-3BDE-4098-AD96-C82E35584314}" type="pres">
      <dgm:prSet presAssocID="{D069BCD9-AADF-4A72-AD13-9365219AD54A}" presName="vert1" presStyleCnt="0"/>
      <dgm:spPr/>
    </dgm:pt>
    <dgm:pt modelId="{278CE7D3-8F04-427C-AA72-E15F3ABCCD53}" type="pres">
      <dgm:prSet presAssocID="{12E3C096-1D94-41AA-B1C6-C8A48627FEE1}" presName="thickLine" presStyleLbl="alignNode1" presStyleIdx="5" presStyleCnt="8"/>
      <dgm:spPr/>
    </dgm:pt>
    <dgm:pt modelId="{221BA8AB-515F-43C2-B5CD-2DDD995DB41C}" type="pres">
      <dgm:prSet presAssocID="{12E3C096-1D94-41AA-B1C6-C8A48627FEE1}" presName="horz1" presStyleCnt="0"/>
      <dgm:spPr/>
    </dgm:pt>
    <dgm:pt modelId="{FEC6515B-AAD7-4512-AD12-73F4E2EDC905}" type="pres">
      <dgm:prSet presAssocID="{12E3C096-1D94-41AA-B1C6-C8A48627FEE1}" presName="tx1" presStyleLbl="revTx" presStyleIdx="5" presStyleCnt="8"/>
      <dgm:spPr/>
    </dgm:pt>
    <dgm:pt modelId="{37D45648-B587-4E7D-8F3C-768D20C1701D}" type="pres">
      <dgm:prSet presAssocID="{12E3C096-1D94-41AA-B1C6-C8A48627FEE1}" presName="vert1" presStyleCnt="0"/>
      <dgm:spPr/>
    </dgm:pt>
    <dgm:pt modelId="{6F8D88A5-9CD9-40DA-86F3-1E9769D36022}" type="pres">
      <dgm:prSet presAssocID="{D51E0096-36F1-4BA7-883F-B2BB093CDE3F}" presName="thickLine" presStyleLbl="alignNode1" presStyleIdx="6" presStyleCnt="8"/>
      <dgm:spPr/>
    </dgm:pt>
    <dgm:pt modelId="{C7940C4A-8B8D-4CB4-A1AE-DC1016CF6C18}" type="pres">
      <dgm:prSet presAssocID="{D51E0096-36F1-4BA7-883F-B2BB093CDE3F}" presName="horz1" presStyleCnt="0"/>
      <dgm:spPr/>
    </dgm:pt>
    <dgm:pt modelId="{9ECAE1BE-9DFF-40E6-913A-89A78A943DC3}" type="pres">
      <dgm:prSet presAssocID="{D51E0096-36F1-4BA7-883F-B2BB093CDE3F}" presName="tx1" presStyleLbl="revTx" presStyleIdx="6" presStyleCnt="8"/>
      <dgm:spPr/>
    </dgm:pt>
    <dgm:pt modelId="{504FC1A0-671C-4148-A9D1-3B66B150BB73}" type="pres">
      <dgm:prSet presAssocID="{D51E0096-36F1-4BA7-883F-B2BB093CDE3F}" presName="vert1" presStyleCnt="0"/>
      <dgm:spPr/>
    </dgm:pt>
    <dgm:pt modelId="{3999DD04-DF49-4D6D-ADAD-58AC4E0F0D78}" type="pres">
      <dgm:prSet presAssocID="{DA6F332B-4872-4DF2-A895-C23DB7494125}" presName="thickLine" presStyleLbl="alignNode1" presStyleIdx="7" presStyleCnt="8"/>
      <dgm:spPr/>
    </dgm:pt>
    <dgm:pt modelId="{33972E66-0856-4F64-9E5A-80A0E0075D8C}" type="pres">
      <dgm:prSet presAssocID="{DA6F332B-4872-4DF2-A895-C23DB7494125}" presName="horz1" presStyleCnt="0"/>
      <dgm:spPr/>
    </dgm:pt>
    <dgm:pt modelId="{591B58A1-4580-47B9-A0B9-B71E231B545F}" type="pres">
      <dgm:prSet presAssocID="{DA6F332B-4872-4DF2-A895-C23DB7494125}" presName="tx1" presStyleLbl="revTx" presStyleIdx="7" presStyleCnt="8"/>
      <dgm:spPr/>
    </dgm:pt>
    <dgm:pt modelId="{CAD20DC2-B360-4A25-B78F-7C15BC16C639}" type="pres">
      <dgm:prSet presAssocID="{DA6F332B-4872-4DF2-A895-C23DB7494125}" presName="vert1" presStyleCnt="0"/>
      <dgm:spPr/>
    </dgm:pt>
  </dgm:ptLst>
  <dgm:cxnLst>
    <dgm:cxn modelId="{21669504-F062-4E00-95DC-EFA4310E020E}" type="presOf" srcId="{12E3C096-1D94-41AA-B1C6-C8A48627FEE1}" destId="{FEC6515B-AAD7-4512-AD12-73F4E2EDC905}" srcOrd="0" destOrd="0" presId="urn:microsoft.com/office/officeart/2008/layout/LinedList"/>
    <dgm:cxn modelId="{1F00D908-31F2-4D1C-9FCF-A6BF28681F0F}" srcId="{9AC01A76-9E2B-4510-AC49-CEF041A58DA0}" destId="{3B1D180F-FF7F-4FC2-8624-70ACD2B199F4}" srcOrd="0" destOrd="0" parTransId="{FD43071A-E36A-4085-9EDB-EF3C34BCDE33}" sibTransId="{380CF24C-CF6B-4F4B-9433-7DF823C15F15}"/>
    <dgm:cxn modelId="{5F0AE612-4794-43F0-9E44-0C5E590BF81A}" type="presOf" srcId="{3F864A51-2CF1-4F1E-ACFE-AD5645A9CC6F}" destId="{407A998C-0644-4943-820E-195A5B54EABF}" srcOrd="0" destOrd="0" presId="urn:microsoft.com/office/officeart/2008/layout/LinedList"/>
    <dgm:cxn modelId="{DDCC5F14-EE90-4598-9FA1-8A5ABD5DBEE1}" srcId="{9AC01A76-9E2B-4510-AC49-CEF041A58DA0}" destId="{D51E0096-36F1-4BA7-883F-B2BB093CDE3F}" srcOrd="6" destOrd="0" parTransId="{BAAB7BC5-7112-4500-9B56-DBEAA251E063}" sibTransId="{B338ED42-E677-40C8-86FC-10D66084AFA5}"/>
    <dgm:cxn modelId="{57AE081D-BE4E-4338-B0F6-B1CA1BDA0C11}" type="presOf" srcId="{D51E0096-36F1-4BA7-883F-B2BB093CDE3F}" destId="{9ECAE1BE-9DFF-40E6-913A-89A78A943DC3}" srcOrd="0" destOrd="0" presId="urn:microsoft.com/office/officeart/2008/layout/LinedList"/>
    <dgm:cxn modelId="{3A213F23-E3BC-4FC8-8AA4-47A5FEC5A16E}" srcId="{9AC01A76-9E2B-4510-AC49-CEF041A58DA0}" destId="{12E3C096-1D94-41AA-B1C6-C8A48627FEE1}" srcOrd="5" destOrd="0" parTransId="{56044137-49A1-4CDA-807D-4B1471FE8333}" sibTransId="{74D300A1-D0F9-40D1-BBDF-6E06941B0A86}"/>
    <dgm:cxn modelId="{A2897223-EF62-41E8-A0C4-5E359F00554B}" type="presOf" srcId="{D069BCD9-AADF-4A72-AD13-9365219AD54A}" destId="{974A78CD-6E75-4251-856F-884056DAF922}" srcOrd="0" destOrd="0" presId="urn:microsoft.com/office/officeart/2008/layout/LinedList"/>
    <dgm:cxn modelId="{FFF6402E-DFB0-4B37-9B59-18C22A70EC20}" type="presOf" srcId="{9AC01A76-9E2B-4510-AC49-CEF041A58DA0}" destId="{E0BBB365-5941-4E55-AA2C-8B63062D31F8}" srcOrd="0" destOrd="0" presId="urn:microsoft.com/office/officeart/2008/layout/LinedList"/>
    <dgm:cxn modelId="{1DD64D39-2A5D-46D1-A146-AE0623E18EE2}" srcId="{9AC01A76-9E2B-4510-AC49-CEF041A58DA0}" destId="{43E7E2C9-F27B-4EAA-9D8C-BB818DD26109}" srcOrd="1" destOrd="0" parTransId="{DB568AD5-76AC-47B8-9E9F-BD3D931F50F1}" sibTransId="{F4574BA0-282F-4E96-A65D-F1F3F624C6B9}"/>
    <dgm:cxn modelId="{2A4C1D3D-4082-4FAB-BD22-6E7A4D898A46}" type="presOf" srcId="{3B1D180F-FF7F-4FC2-8624-70ACD2B199F4}" destId="{5FCB1CE3-3A3C-457E-9F70-1A56CA3798AB}" srcOrd="0" destOrd="0" presId="urn:microsoft.com/office/officeart/2008/layout/LinedList"/>
    <dgm:cxn modelId="{F1AD5942-2AC7-452B-B0FE-A607A9189BB7}" type="presOf" srcId="{DA6F332B-4872-4DF2-A895-C23DB7494125}" destId="{591B58A1-4580-47B9-A0B9-B71E231B545F}" srcOrd="0" destOrd="0" presId="urn:microsoft.com/office/officeart/2008/layout/LinedList"/>
    <dgm:cxn modelId="{5203F347-0397-4306-9914-A45D6A6810D9}" type="presOf" srcId="{43E7E2C9-F27B-4EAA-9D8C-BB818DD26109}" destId="{671B4DFB-CEDB-40EF-9839-A6EA74BD4D2A}" srcOrd="0" destOrd="0" presId="urn:microsoft.com/office/officeart/2008/layout/LinedList"/>
    <dgm:cxn modelId="{1ED60D4F-9DB1-42A8-BD83-E97D2FE93344}" srcId="{9AC01A76-9E2B-4510-AC49-CEF041A58DA0}" destId="{DA6F332B-4872-4DF2-A895-C23DB7494125}" srcOrd="7" destOrd="0" parTransId="{0F243A72-07BB-457F-9AFB-09DDB30614B2}" sibTransId="{90487E56-FC26-45EE-8FD9-C8E1EF5F07F4}"/>
    <dgm:cxn modelId="{68A74698-7D09-4F31-8E05-B56174B109D7}" type="presOf" srcId="{CA79C1A9-A87B-4298-83C6-70E85CEC7BDA}" destId="{9AA0F8CF-5793-465C-8A12-971AE36231B4}" srcOrd="0" destOrd="0" presId="urn:microsoft.com/office/officeart/2008/layout/LinedList"/>
    <dgm:cxn modelId="{55A078A1-3BA5-47E1-8DF7-AE90998FEA11}" srcId="{9AC01A76-9E2B-4510-AC49-CEF041A58DA0}" destId="{D069BCD9-AADF-4A72-AD13-9365219AD54A}" srcOrd="4" destOrd="0" parTransId="{DF2912D2-160E-460B-ABF4-DC1E0EBC46AA}" sibTransId="{736A5F8E-9301-4BB6-BA6E-EED6B353D090}"/>
    <dgm:cxn modelId="{B38586BD-730D-460C-BA94-4618768D3958}" srcId="{9AC01A76-9E2B-4510-AC49-CEF041A58DA0}" destId="{3F864A51-2CF1-4F1E-ACFE-AD5645A9CC6F}" srcOrd="2" destOrd="0" parTransId="{57293AF1-4245-4DA2-9109-C417145A9C56}" sibTransId="{29E8F1C2-7A61-4A0E-80B7-87A0C7E37B0D}"/>
    <dgm:cxn modelId="{E32C34DD-FA5C-4266-A0C3-C747465F6416}" srcId="{9AC01A76-9E2B-4510-AC49-CEF041A58DA0}" destId="{CA79C1A9-A87B-4298-83C6-70E85CEC7BDA}" srcOrd="3" destOrd="0" parTransId="{17453785-DA83-4601-87F0-896340A260F8}" sibTransId="{D8F8C450-1FAD-4305-9C30-7575DD2B087A}"/>
    <dgm:cxn modelId="{A7AC0349-B112-49AE-99EA-552597A1BBAB}" type="presParOf" srcId="{E0BBB365-5941-4E55-AA2C-8B63062D31F8}" destId="{DB1E285E-4638-40BF-94B0-01D9F39C89A4}" srcOrd="0" destOrd="0" presId="urn:microsoft.com/office/officeart/2008/layout/LinedList"/>
    <dgm:cxn modelId="{0FF604B9-ADB4-4972-861B-80DA8DE6EC0D}" type="presParOf" srcId="{E0BBB365-5941-4E55-AA2C-8B63062D31F8}" destId="{1D15C20A-D9D2-48D9-B4D6-F93E8024B7CD}" srcOrd="1" destOrd="0" presId="urn:microsoft.com/office/officeart/2008/layout/LinedList"/>
    <dgm:cxn modelId="{A4AD1CF6-D311-41F5-897D-FF6298C5B9A6}" type="presParOf" srcId="{1D15C20A-D9D2-48D9-B4D6-F93E8024B7CD}" destId="{5FCB1CE3-3A3C-457E-9F70-1A56CA3798AB}" srcOrd="0" destOrd="0" presId="urn:microsoft.com/office/officeart/2008/layout/LinedList"/>
    <dgm:cxn modelId="{F4BEABDF-7A8F-47F8-B6C9-A4829B626B4A}" type="presParOf" srcId="{1D15C20A-D9D2-48D9-B4D6-F93E8024B7CD}" destId="{1024817E-60F0-41D0-B12C-9F2345D502F3}" srcOrd="1" destOrd="0" presId="urn:microsoft.com/office/officeart/2008/layout/LinedList"/>
    <dgm:cxn modelId="{43881A39-D849-4723-BAB0-5815A8E7B196}" type="presParOf" srcId="{E0BBB365-5941-4E55-AA2C-8B63062D31F8}" destId="{DB954512-66EB-41E1-BFA5-B60987E37733}" srcOrd="2" destOrd="0" presId="urn:microsoft.com/office/officeart/2008/layout/LinedList"/>
    <dgm:cxn modelId="{34A1E56A-56D4-4F6E-BCC1-A8A957741FB8}" type="presParOf" srcId="{E0BBB365-5941-4E55-AA2C-8B63062D31F8}" destId="{EF937084-5C0A-4020-8AEC-8C069FB5DCD2}" srcOrd="3" destOrd="0" presId="urn:microsoft.com/office/officeart/2008/layout/LinedList"/>
    <dgm:cxn modelId="{181E7371-FC48-423A-B3C7-8544B1E49D33}" type="presParOf" srcId="{EF937084-5C0A-4020-8AEC-8C069FB5DCD2}" destId="{671B4DFB-CEDB-40EF-9839-A6EA74BD4D2A}" srcOrd="0" destOrd="0" presId="urn:microsoft.com/office/officeart/2008/layout/LinedList"/>
    <dgm:cxn modelId="{8CC5C11B-D88D-440E-8C41-2F85680875CC}" type="presParOf" srcId="{EF937084-5C0A-4020-8AEC-8C069FB5DCD2}" destId="{D509017E-7E02-4CE2-8737-C463E94BC9FA}" srcOrd="1" destOrd="0" presId="urn:microsoft.com/office/officeart/2008/layout/LinedList"/>
    <dgm:cxn modelId="{0461BDA3-C595-49AB-B7AC-EFEEDDF4D716}" type="presParOf" srcId="{E0BBB365-5941-4E55-AA2C-8B63062D31F8}" destId="{3347A32C-F199-43AF-A1A3-A2FA8F8FEF0C}" srcOrd="4" destOrd="0" presId="urn:microsoft.com/office/officeart/2008/layout/LinedList"/>
    <dgm:cxn modelId="{FF1A1FD0-F826-4A17-8E5A-EB1AE6937278}" type="presParOf" srcId="{E0BBB365-5941-4E55-AA2C-8B63062D31F8}" destId="{54669EAA-5A49-474D-9D75-A57E0B9FBB96}" srcOrd="5" destOrd="0" presId="urn:microsoft.com/office/officeart/2008/layout/LinedList"/>
    <dgm:cxn modelId="{97632584-C87A-4D4E-82C0-7DBF87F8208E}" type="presParOf" srcId="{54669EAA-5A49-474D-9D75-A57E0B9FBB96}" destId="{407A998C-0644-4943-820E-195A5B54EABF}" srcOrd="0" destOrd="0" presId="urn:microsoft.com/office/officeart/2008/layout/LinedList"/>
    <dgm:cxn modelId="{1B288AFE-3BB2-4D96-AF59-EE85D0291F4E}" type="presParOf" srcId="{54669EAA-5A49-474D-9D75-A57E0B9FBB96}" destId="{98BB2106-35C2-43E0-A3B5-D0E7F2EBF767}" srcOrd="1" destOrd="0" presId="urn:microsoft.com/office/officeart/2008/layout/LinedList"/>
    <dgm:cxn modelId="{3E73FE4E-67AF-437A-82DD-F5FA74D61175}" type="presParOf" srcId="{E0BBB365-5941-4E55-AA2C-8B63062D31F8}" destId="{6103D134-06B9-4A76-BE23-B1515650D47E}" srcOrd="6" destOrd="0" presId="urn:microsoft.com/office/officeart/2008/layout/LinedList"/>
    <dgm:cxn modelId="{C9AF0962-C727-49C6-B404-C9FDB89CC8D2}" type="presParOf" srcId="{E0BBB365-5941-4E55-AA2C-8B63062D31F8}" destId="{C2CEB083-6BE8-4982-96CC-CE740AE1E456}" srcOrd="7" destOrd="0" presId="urn:microsoft.com/office/officeart/2008/layout/LinedList"/>
    <dgm:cxn modelId="{FBC5F3C9-A494-4569-9410-92224A4ED4F9}" type="presParOf" srcId="{C2CEB083-6BE8-4982-96CC-CE740AE1E456}" destId="{9AA0F8CF-5793-465C-8A12-971AE36231B4}" srcOrd="0" destOrd="0" presId="urn:microsoft.com/office/officeart/2008/layout/LinedList"/>
    <dgm:cxn modelId="{19E3BA8D-8DB5-48F9-8784-3CC10CACA584}" type="presParOf" srcId="{C2CEB083-6BE8-4982-96CC-CE740AE1E456}" destId="{24EDEE0C-49A2-464E-A03A-6DCFE910DCDF}" srcOrd="1" destOrd="0" presId="urn:microsoft.com/office/officeart/2008/layout/LinedList"/>
    <dgm:cxn modelId="{8034434A-3D9F-4604-B7C1-9CB84A4F2C52}" type="presParOf" srcId="{E0BBB365-5941-4E55-AA2C-8B63062D31F8}" destId="{91253DB4-4997-4FCC-8723-23D0FAA38EE9}" srcOrd="8" destOrd="0" presId="urn:microsoft.com/office/officeart/2008/layout/LinedList"/>
    <dgm:cxn modelId="{FDAF6976-82CB-4802-B398-AB42042D4D12}" type="presParOf" srcId="{E0BBB365-5941-4E55-AA2C-8B63062D31F8}" destId="{AA4D8DAC-2758-43D1-9ED0-6D5C97571E91}" srcOrd="9" destOrd="0" presId="urn:microsoft.com/office/officeart/2008/layout/LinedList"/>
    <dgm:cxn modelId="{5F6E9E83-1A75-498A-97A1-E195D865599A}" type="presParOf" srcId="{AA4D8DAC-2758-43D1-9ED0-6D5C97571E91}" destId="{974A78CD-6E75-4251-856F-884056DAF922}" srcOrd="0" destOrd="0" presId="urn:microsoft.com/office/officeart/2008/layout/LinedList"/>
    <dgm:cxn modelId="{E6ECB578-BEBE-47FA-8FBD-48125F91078E}" type="presParOf" srcId="{AA4D8DAC-2758-43D1-9ED0-6D5C97571E91}" destId="{0B290700-3BDE-4098-AD96-C82E35584314}" srcOrd="1" destOrd="0" presId="urn:microsoft.com/office/officeart/2008/layout/LinedList"/>
    <dgm:cxn modelId="{492313D2-2662-4356-BEBE-7551AC1B95F1}" type="presParOf" srcId="{E0BBB365-5941-4E55-AA2C-8B63062D31F8}" destId="{278CE7D3-8F04-427C-AA72-E15F3ABCCD53}" srcOrd="10" destOrd="0" presId="urn:microsoft.com/office/officeart/2008/layout/LinedList"/>
    <dgm:cxn modelId="{208CF339-3DC0-4785-B2E7-30FA1586B7FC}" type="presParOf" srcId="{E0BBB365-5941-4E55-AA2C-8B63062D31F8}" destId="{221BA8AB-515F-43C2-B5CD-2DDD995DB41C}" srcOrd="11" destOrd="0" presId="urn:microsoft.com/office/officeart/2008/layout/LinedList"/>
    <dgm:cxn modelId="{5BE0DC7C-A554-4609-9391-08E0F0824D0B}" type="presParOf" srcId="{221BA8AB-515F-43C2-B5CD-2DDD995DB41C}" destId="{FEC6515B-AAD7-4512-AD12-73F4E2EDC905}" srcOrd="0" destOrd="0" presId="urn:microsoft.com/office/officeart/2008/layout/LinedList"/>
    <dgm:cxn modelId="{EB98F569-80D1-46EE-B255-097E0FE31B27}" type="presParOf" srcId="{221BA8AB-515F-43C2-B5CD-2DDD995DB41C}" destId="{37D45648-B587-4E7D-8F3C-768D20C1701D}" srcOrd="1" destOrd="0" presId="urn:microsoft.com/office/officeart/2008/layout/LinedList"/>
    <dgm:cxn modelId="{E789AF36-889D-4DBC-8907-6E6DCB7AA0DA}" type="presParOf" srcId="{E0BBB365-5941-4E55-AA2C-8B63062D31F8}" destId="{6F8D88A5-9CD9-40DA-86F3-1E9769D36022}" srcOrd="12" destOrd="0" presId="urn:microsoft.com/office/officeart/2008/layout/LinedList"/>
    <dgm:cxn modelId="{ABB3CF07-AECC-4A91-814C-5C538A7BB7B1}" type="presParOf" srcId="{E0BBB365-5941-4E55-AA2C-8B63062D31F8}" destId="{C7940C4A-8B8D-4CB4-A1AE-DC1016CF6C18}" srcOrd="13" destOrd="0" presId="urn:microsoft.com/office/officeart/2008/layout/LinedList"/>
    <dgm:cxn modelId="{3E2CBCFB-74A3-4230-8D8D-2DCB5992B7EB}" type="presParOf" srcId="{C7940C4A-8B8D-4CB4-A1AE-DC1016CF6C18}" destId="{9ECAE1BE-9DFF-40E6-913A-89A78A943DC3}" srcOrd="0" destOrd="0" presId="urn:microsoft.com/office/officeart/2008/layout/LinedList"/>
    <dgm:cxn modelId="{284C29D7-CEC9-466E-900A-4F03D2108BE6}" type="presParOf" srcId="{C7940C4A-8B8D-4CB4-A1AE-DC1016CF6C18}" destId="{504FC1A0-671C-4148-A9D1-3B66B150BB73}" srcOrd="1" destOrd="0" presId="urn:microsoft.com/office/officeart/2008/layout/LinedList"/>
    <dgm:cxn modelId="{3DFB4940-91EC-47E3-BA9C-4D18191EF12F}" type="presParOf" srcId="{E0BBB365-5941-4E55-AA2C-8B63062D31F8}" destId="{3999DD04-DF49-4D6D-ADAD-58AC4E0F0D78}" srcOrd="14" destOrd="0" presId="urn:microsoft.com/office/officeart/2008/layout/LinedList"/>
    <dgm:cxn modelId="{0475905C-398D-4CA4-AE46-2FA8FA75066D}" type="presParOf" srcId="{E0BBB365-5941-4E55-AA2C-8B63062D31F8}" destId="{33972E66-0856-4F64-9E5A-80A0E0075D8C}" srcOrd="15" destOrd="0" presId="urn:microsoft.com/office/officeart/2008/layout/LinedList"/>
    <dgm:cxn modelId="{76BF7E1C-C486-4358-AEBB-00F38E972FF0}" type="presParOf" srcId="{33972E66-0856-4F64-9E5A-80A0E0075D8C}" destId="{591B58A1-4580-47B9-A0B9-B71E231B545F}" srcOrd="0" destOrd="0" presId="urn:microsoft.com/office/officeart/2008/layout/LinedList"/>
    <dgm:cxn modelId="{C44E081C-5F08-41D9-A2BE-C2AE9D0C9952}" type="presParOf" srcId="{33972E66-0856-4F64-9E5A-80A0E0075D8C}" destId="{CAD20DC2-B360-4A25-B78F-7C15BC16C63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887EF6-0F34-46FF-8790-5F83B28B2FBE}"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10086DF2-693B-4265-82C3-0D51296C5E9B}">
      <dgm:prSet custT="1"/>
      <dgm:spPr/>
      <dgm:t>
        <a:bodyPr/>
        <a:lstStyle/>
        <a:p>
          <a:r>
            <a:rPr lang="en-GB" sz="1600" b="1" dirty="0"/>
            <a:t>The country of __________________, feels that the issue of _____________________ is (why this is important to speak about</a:t>
          </a:r>
          <a:r>
            <a:rPr lang="en-GB" sz="1200" b="1" dirty="0"/>
            <a:t>): </a:t>
          </a:r>
          <a:endParaRPr lang="en-US" sz="1200" dirty="0"/>
        </a:p>
      </dgm:t>
    </dgm:pt>
    <dgm:pt modelId="{2F12B6D7-FB42-47D4-A593-D8E3EB4C9B8D}" type="parTrans" cxnId="{52EEB7F2-FCEE-47C1-B629-C41BF5ECE310}">
      <dgm:prSet/>
      <dgm:spPr/>
      <dgm:t>
        <a:bodyPr/>
        <a:lstStyle/>
        <a:p>
          <a:endParaRPr lang="en-US"/>
        </a:p>
      </dgm:t>
    </dgm:pt>
    <dgm:pt modelId="{134ABD55-5EDD-490C-8DF6-873134898280}" type="sibTrans" cxnId="{52EEB7F2-FCEE-47C1-B629-C41BF5ECE310}">
      <dgm:prSet/>
      <dgm:spPr/>
      <dgm:t>
        <a:bodyPr/>
        <a:lstStyle/>
        <a:p>
          <a:endParaRPr lang="en-US"/>
        </a:p>
      </dgm:t>
    </dgm:pt>
    <dgm:pt modelId="{965130B5-714C-47B8-9108-8DD71549BBD4}">
      <dgm:prSet custT="1"/>
      <dgm:spPr/>
      <dgm:t>
        <a:bodyPr/>
        <a:lstStyle/>
        <a:p>
          <a:r>
            <a:rPr lang="en-GB" sz="1600" b="1" dirty="0"/>
            <a:t>*                                                  *                                     *                                                                                                 </a:t>
          </a:r>
          <a:endParaRPr lang="en-US" sz="1600" dirty="0"/>
        </a:p>
      </dgm:t>
    </dgm:pt>
    <dgm:pt modelId="{3E6AB64B-B094-4AE9-93F2-CF80F95F5498}" type="parTrans" cxnId="{056252E9-3EE9-4D7F-90D0-2AE5AF28A06B}">
      <dgm:prSet/>
      <dgm:spPr/>
      <dgm:t>
        <a:bodyPr/>
        <a:lstStyle/>
        <a:p>
          <a:endParaRPr lang="en-US"/>
        </a:p>
      </dgm:t>
    </dgm:pt>
    <dgm:pt modelId="{D08678BF-4575-407F-95B7-25EC7BA887F5}" type="sibTrans" cxnId="{056252E9-3EE9-4D7F-90D0-2AE5AF28A06B}">
      <dgm:prSet/>
      <dgm:spPr/>
      <dgm:t>
        <a:bodyPr/>
        <a:lstStyle/>
        <a:p>
          <a:endParaRPr lang="en-US"/>
        </a:p>
      </dgm:t>
    </dgm:pt>
    <dgm:pt modelId="{E806EE2D-6622-4DDC-8C5E-4A3B114F4717}">
      <dgm:prSet custT="1"/>
      <dgm:spPr/>
      <dgm:t>
        <a:bodyPr/>
        <a:lstStyle/>
        <a:p>
          <a:r>
            <a:rPr lang="en-GB" sz="1800" b="1" dirty="0"/>
            <a:t>This body should understand that due to the problem, (state facts about the issue):    </a:t>
          </a:r>
        </a:p>
        <a:p>
          <a:r>
            <a:rPr lang="en-GB" sz="1800" b="1" dirty="0"/>
            <a:t>*                                      </a:t>
          </a:r>
          <a:r>
            <a:rPr lang="en-GB" sz="1600" b="1" dirty="0"/>
            <a:t>*                                     *</a:t>
          </a:r>
          <a:endParaRPr lang="en-US" sz="1600" dirty="0"/>
        </a:p>
      </dgm:t>
    </dgm:pt>
    <dgm:pt modelId="{9A26B696-CE9C-410C-A506-4F173E232306}" type="parTrans" cxnId="{48ED7C4D-FDCA-44BB-AE72-6024787D3DB3}">
      <dgm:prSet/>
      <dgm:spPr/>
      <dgm:t>
        <a:bodyPr/>
        <a:lstStyle/>
        <a:p>
          <a:endParaRPr lang="en-US"/>
        </a:p>
      </dgm:t>
    </dgm:pt>
    <dgm:pt modelId="{79813D70-86DE-47DF-8A5E-F9CBB80CB970}" type="sibTrans" cxnId="{48ED7C4D-FDCA-44BB-AE72-6024787D3DB3}">
      <dgm:prSet/>
      <dgm:spPr/>
      <dgm:t>
        <a:bodyPr/>
        <a:lstStyle/>
        <a:p>
          <a:endParaRPr lang="en-US"/>
        </a:p>
      </dgm:t>
    </dgm:pt>
    <dgm:pt modelId="{17024010-D2DB-4CF4-A65D-4355B933EDD6}">
      <dgm:prSet custT="1"/>
      <dgm:spPr/>
      <dgm:t>
        <a:bodyPr/>
        <a:lstStyle/>
        <a:p>
          <a:r>
            <a:rPr lang="en-GB" sz="1600" b="1" dirty="0"/>
            <a:t>The government of _________ has dealt with the issue of _______ by: (actions on national and international level: </a:t>
          </a:r>
          <a:endParaRPr lang="en-US" sz="1600" dirty="0"/>
        </a:p>
      </dgm:t>
    </dgm:pt>
    <dgm:pt modelId="{67B54BB1-5A66-4C35-80ED-D3A800E1F6C9}" type="parTrans" cxnId="{17D68B45-4CE8-4F24-ABB7-5949CF153BD1}">
      <dgm:prSet/>
      <dgm:spPr/>
      <dgm:t>
        <a:bodyPr/>
        <a:lstStyle/>
        <a:p>
          <a:endParaRPr lang="en-US"/>
        </a:p>
      </dgm:t>
    </dgm:pt>
    <dgm:pt modelId="{3827EF60-52BF-4DC0-9D1D-E2B8ACCAB9BD}" type="sibTrans" cxnId="{17D68B45-4CE8-4F24-ABB7-5949CF153BD1}">
      <dgm:prSet/>
      <dgm:spPr/>
      <dgm:t>
        <a:bodyPr/>
        <a:lstStyle/>
        <a:p>
          <a:endParaRPr lang="en-US"/>
        </a:p>
      </dgm:t>
    </dgm:pt>
    <dgm:pt modelId="{A00E4E54-B508-442A-9B7D-82FCAF655718}">
      <dgm:prSet custT="1"/>
      <dgm:spPr/>
      <dgm:t>
        <a:bodyPr/>
        <a:lstStyle/>
        <a:p>
          <a:r>
            <a:rPr lang="en-GB" sz="1600" b="1" dirty="0"/>
            <a:t>*                                          *                                             * </a:t>
          </a:r>
          <a:endParaRPr lang="en-US" sz="1600" dirty="0"/>
        </a:p>
      </dgm:t>
    </dgm:pt>
    <dgm:pt modelId="{6731993A-F9C8-4606-AEBA-F6ED554A1988}" type="parTrans" cxnId="{7FD8EFAD-8D45-4C7B-A3A2-41B52A9F6DA5}">
      <dgm:prSet/>
      <dgm:spPr/>
      <dgm:t>
        <a:bodyPr/>
        <a:lstStyle/>
        <a:p>
          <a:endParaRPr lang="en-US"/>
        </a:p>
      </dgm:t>
    </dgm:pt>
    <dgm:pt modelId="{09C66922-CFE1-44A9-83D7-E5598002BC50}" type="sibTrans" cxnId="{7FD8EFAD-8D45-4C7B-A3A2-41B52A9F6DA5}">
      <dgm:prSet/>
      <dgm:spPr/>
      <dgm:t>
        <a:bodyPr/>
        <a:lstStyle/>
        <a:p>
          <a:endParaRPr lang="en-US"/>
        </a:p>
      </dgm:t>
    </dgm:pt>
    <dgm:pt modelId="{579724C0-A122-496E-A4A5-D94F5B140DA4}">
      <dgm:prSet custT="1"/>
      <dgm:spPr/>
      <dgm:t>
        <a:bodyPr/>
        <a:lstStyle/>
        <a:p>
          <a:r>
            <a:rPr lang="en-GB" sz="1600" b="1" dirty="0"/>
            <a:t>The country of ______________ encourages the committee to: ______________________________________________________________</a:t>
          </a:r>
          <a:endParaRPr lang="en-US" sz="1600" dirty="0"/>
        </a:p>
      </dgm:t>
    </dgm:pt>
    <dgm:pt modelId="{FEA8B79A-F27C-4C69-9BD4-F31786F76C0B}" type="parTrans" cxnId="{533D76A6-2B58-41CA-9AF5-783900605F74}">
      <dgm:prSet/>
      <dgm:spPr/>
      <dgm:t>
        <a:bodyPr/>
        <a:lstStyle/>
        <a:p>
          <a:endParaRPr lang="en-US"/>
        </a:p>
      </dgm:t>
    </dgm:pt>
    <dgm:pt modelId="{32470CD9-4D7A-4A15-A853-8E08A710A139}" type="sibTrans" cxnId="{533D76A6-2B58-41CA-9AF5-783900605F74}">
      <dgm:prSet/>
      <dgm:spPr/>
      <dgm:t>
        <a:bodyPr/>
        <a:lstStyle/>
        <a:p>
          <a:endParaRPr lang="en-US"/>
        </a:p>
      </dgm:t>
    </dgm:pt>
    <dgm:pt modelId="{C9D04241-96C4-4643-99CE-CC32CE21A7D9}" type="pres">
      <dgm:prSet presAssocID="{16887EF6-0F34-46FF-8790-5F83B28B2FBE}" presName="linear" presStyleCnt="0">
        <dgm:presLayoutVars>
          <dgm:animLvl val="lvl"/>
          <dgm:resizeHandles val="exact"/>
        </dgm:presLayoutVars>
      </dgm:prSet>
      <dgm:spPr/>
    </dgm:pt>
    <dgm:pt modelId="{4CE564A2-0DAE-4C1B-AF6D-B91B06C2DC71}" type="pres">
      <dgm:prSet presAssocID="{10086DF2-693B-4265-82C3-0D51296C5E9B}" presName="parentText" presStyleLbl="node1" presStyleIdx="0" presStyleCnt="6" custScaleY="130085">
        <dgm:presLayoutVars>
          <dgm:chMax val="0"/>
          <dgm:bulletEnabled val="1"/>
        </dgm:presLayoutVars>
      </dgm:prSet>
      <dgm:spPr/>
    </dgm:pt>
    <dgm:pt modelId="{80C22595-5A40-4D43-9B4C-177D752804A4}" type="pres">
      <dgm:prSet presAssocID="{134ABD55-5EDD-490C-8DF6-873134898280}" presName="spacer" presStyleCnt="0"/>
      <dgm:spPr/>
    </dgm:pt>
    <dgm:pt modelId="{22B8FF5B-39C2-44F7-9882-2CEB6E12B5AC}" type="pres">
      <dgm:prSet presAssocID="{965130B5-714C-47B8-9108-8DD71549BBD4}" presName="parentText" presStyleLbl="node1" presStyleIdx="1" presStyleCnt="6" custScaleY="38898">
        <dgm:presLayoutVars>
          <dgm:chMax val="0"/>
          <dgm:bulletEnabled val="1"/>
        </dgm:presLayoutVars>
      </dgm:prSet>
      <dgm:spPr/>
    </dgm:pt>
    <dgm:pt modelId="{D897BBAB-84B6-459C-9F8D-650BB79AA9E6}" type="pres">
      <dgm:prSet presAssocID="{D08678BF-4575-407F-95B7-25EC7BA887F5}" presName="spacer" presStyleCnt="0"/>
      <dgm:spPr/>
    </dgm:pt>
    <dgm:pt modelId="{F18FAEE3-DB7A-4FC1-A925-06F585464CB5}" type="pres">
      <dgm:prSet presAssocID="{E806EE2D-6622-4DDC-8C5E-4A3B114F4717}" presName="parentText" presStyleLbl="node1" presStyleIdx="2" presStyleCnt="6" custLinFactY="663" custLinFactNeighborX="1072" custLinFactNeighborY="100000">
        <dgm:presLayoutVars>
          <dgm:chMax val="0"/>
          <dgm:bulletEnabled val="1"/>
        </dgm:presLayoutVars>
      </dgm:prSet>
      <dgm:spPr/>
    </dgm:pt>
    <dgm:pt modelId="{CDFEE71A-981D-4728-86AE-3D935CBB1164}" type="pres">
      <dgm:prSet presAssocID="{79813D70-86DE-47DF-8A5E-F9CBB80CB970}" presName="spacer" presStyleCnt="0"/>
      <dgm:spPr/>
    </dgm:pt>
    <dgm:pt modelId="{30445A3C-1E4E-463B-9DA6-5920E9A09D3B}" type="pres">
      <dgm:prSet presAssocID="{17024010-D2DB-4CF4-A65D-4355B933EDD6}" presName="parentText" presStyleLbl="node1" presStyleIdx="3" presStyleCnt="6" custLinFactNeighborX="376" custLinFactNeighborY="-72929">
        <dgm:presLayoutVars>
          <dgm:chMax val="0"/>
          <dgm:bulletEnabled val="1"/>
        </dgm:presLayoutVars>
      </dgm:prSet>
      <dgm:spPr/>
    </dgm:pt>
    <dgm:pt modelId="{B8538E82-79AD-44A3-A458-41533EA222FB}" type="pres">
      <dgm:prSet presAssocID="{3827EF60-52BF-4DC0-9D1D-E2B8ACCAB9BD}" presName="spacer" presStyleCnt="0"/>
      <dgm:spPr/>
    </dgm:pt>
    <dgm:pt modelId="{46D145B9-516E-4A58-B580-5CBFACF8A20F}" type="pres">
      <dgm:prSet presAssocID="{A00E4E54-B508-442A-9B7D-82FCAF655718}" presName="parentText" presStyleLbl="node1" presStyleIdx="4" presStyleCnt="6" custScaleY="59535" custLinFactY="137" custLinFactNeighborX="51" custLinFactNeighborY="100000">
        <dgm:presLayoutVars>
          <dgm:chMax val="0"/>
          <dgm:bulletEnabled val="1"/>
        </dgm:presLayoutVars>
      </dgm:prSet>
      <dgm:spPr/>
    </dgm:pt>
    <dgm:pt modelId="{236995D7-985C-4BD4-9CEA-E21E9223DE3A}" type="pres">
      <dgm:prSet presAssocID="{09C66922-CFE1-44A9-83D7-E5598002BC50}" presName="spacer" presStyleCnt="0"/>
      <dgm:spPr/>
    </dgm:pt>
    <dgm:pt modelId="{726961EE-3E2A-4B63-AD5C-A06D75C411CA}" type="pres">
      <dgm:prSet presAssocID="{579724C0-A122-496E-A4A5-D94F5B140DA4}" presName="parentText" presStyleLbl="node1" presStyleIdx="5" presStyleCnt="6" custLinFactNeighborX="66" custLinFactNeighborY="78529">
        <dgm:presLayoutVars>
          <dgm:chMax val="0"/>
          <dgm:bulletEnabled val="1"/>
        </dgm:presLayoutVars>
      </dgm:prSet>
      <dgm:spPr/>
    </dgm:pt>
  </dgm:ptLst>
  <dgm:cxnLst>
    <dgm:cxn modelId="{E0B58600-B3AB-49E6-9D70-3AAFFEFA29E4}" type="presOf" srcId="{E806EE2D-6622-4DDC-8C5E-4A3B114F4717}" destId="{F18FAEE3-DB7A-4FC1-A925-06F585464CB5}" srcOrd="0" destOrd="0" presId="urn:microsoft.com/office/officeart/2005/8/layout/vList2"/>
    <dgm:cxn modelId="{91BD2915-33A3-4C72-815E-4D2DF62D1CA8}" type="presOf" srcId="{579724C0-A122-496E-A4A5-D94F5B140DA4}" destId="{726961EE-3E2A-4B63-AD5C-A06D75C411CA}" srcOrd="0" destOrd="0" presId="urn:microsoft.com/office/officeart/2005/8/layout/vList2"/>
    <dgm:cxn modelId="{EFC19E19-9085-4F75-9781-3EE560B329F3}" type="presOf" srcId="{16887EF6-0F34-46FF-8790-5F83B28B2FBE}" destId="{C9D04241-96C4-4643-99CE-CC32CE21A7D9}" srcOrd="0" destOrd="0" presId="urn:microsoft.com/office/officeart/2005/8/layout/vList2"/>
    <dgm:cxn modelId="{50DD5239-9C8A-4069-A709-B2D0A5F8FCDF}" type="presOf" srcId="{965130B5-714C-47B8-9108-8DD71549BBD4}" destId="{22B8FF5B-39C2-44F7-9882-2CEB6E12B5AC}" srcOrd="0" destOrd="0" presId="urn:microsoft.com/office/officeart/2005/8/layout/vList2"/>
    <dgm:cxn modelId="{D562A23D-E728-4126-B969-234C30117321}" type="presOf" srcId="{A00E4E54-B508-442A-9B7D-82FCAF655718}" destId="{46D145B9-516E-4A58-B580-5CBFACF8A20F}" srcOrd="0" destOrd="0" presId="urn:microsoft.com/office/officeart/2005/8/layout/vList2"/>
    <dgm:cxn modelId="{17D68B45-4CE8-4F24-ABB7-5949CF153BD1}" srcId="{16887EF6-0F34-46FF-8790-5F83B28B2FBE}" destId="{17024010-D2DB-4CF4-A65D-4355B933EDD6}" srcOrd="3" destOrd="0" parTransId="{67B54BB1-5A66-4C35-80ED-D3A800E1F6C9}" sibTransId="{3827EF60-52BF-4DC0-9D1D-E2B8ACCAB9BD}"/>
    <dgm:cxn modelId="{5FE9836A-AE25-4517-980E-6F815DA84504}" type="presOf" srcId="{10086DF2-693B-4265-82C3-0D51296C5E9B}" destId="{4CE564A2-0DAE-4C1B-AF6D-B91B06C2DC71}" srcOrd="0" destOrd="0" presId="urn:microsoft.com/office/officeart/2005/8/layout/vList2"/>
    <dgm:cxn modelId="{48ED7C4D-FDCA-44BB-AE72-6024787D3DB3}" srcId="{16887EF6-0F34-46FF-8790-5F83B28B2FBE}" destId="{E806EE2D-6622-4DDC-8C5E-4A3B114F4717}" srcOrd="2" destOrd="0" parTransId="{9A26B696-CE9C-410C-A506-4F173E232306}" sibTransId="{79813D70-86DE-47DF-8A5E-F9CBB80CB970}"/>
    <dgm:cxn modelId="{533D76A6-2B58-41CA-9AF5-783900605F74}" srcId="{16887EF6-0F34-46FF-8790-5F83B28B2FBE}" destId="{579724C0-A122-496E-A4A5-D94F5B140DA4}" srcOrd="5" destOrd="0" parTransId="{FEA8B79A-F27C-4C69-9BD4-F31786F76C0B}" sibTransId="{32470CD9-4D7A-4A15-A853-8E08A710A139}"/>
    <dgm:cxn modelId="{7FD8EFAD-8D45-4C7B-A3A2-41B52A9F6DA5}" srcId="{16887EF6-0F34-46FF-8790-5F83B28B2FBE}" destId="{A00E4E54-B508-442A-9B7D-82FCAF655718}" srcOrd="4" destOrd="0" parTransId="{6731993A-F9C8-4606-AEBA-F6ED554A1988}" sibTransId="{09C66922-CFE1-44A9-83D7-E5598002BC50}"/>
    <dgm:cxn modelId="{3E85E9CF-C21A-4972-B62F-9522C754D937}" type="presOf" srcId="{17024010-D2DB-4CF4-A65D-4355B933EDD6}" destId="{30445A3C-1E4E-463B-9DA6-5920E9A09D3B}" srcOrd="0" destOrd="0" presId="urn:microsoft.com/office/officeart/2005/8/layout/vList2"/>
    <dgm:cxn modelId="{056252E9-3EE9-4D7F-90D0-2AE5AF28A06B}" srcId="{16887EF6-0F34-46FF-8790-5F83B28B2FBE}" destId="{965130B5-714C-47B8-9108-8DD71549BBD4}" srcOrd="1" destOrd="0" parTransId="{3E6AB64B-B094-4AE9-93F2-CF80F95F5498}" sibTransId="{D08678BF-4575-407F-95B7-25EC7BA887F5}"/>
    <dgm:cxn modelId="{52EEB7F2-FCEE-47C1-B629-C41BF5ECE310}" srcId="{16887EF6-0F34-46FF-8790-5F83B28B2FBE}" destId="{10086DF2-693B-4265-82C3-0D51296C5E9B}" srcOrd="0" destOrd="0" parTransId="{2F12B6D7-FB42-47D4-A593-D8E3EB4C9B8D}" sibTransId="{134ABD55-5EDD-490C-8DF6-873134898280}"/>
    <dgm:cxn modelId="{0FBCD3AD-4396-4DFF-B03E-C901604C24CA}" type="presParOf" srcId="{C9D04241-96C4-4643-99CE-CC32CE21A7D9}" destId="{4CE564A2-0DAE-4C1B-AF6D-B91B06C2DC71}" srcOrd="0" destOrd="0" presId="urn:microsoft.com/office/officeart/2005/8/layout/vList2"/>
    <dgm:cxn modelId="{B4453C9A-BE02-451B-8539-94E52C6880BD}" type="presParOf" srcId="{C9D04241-96C4-4643-99CE-CC32CE21A7D9}" destId="{80C22595-5A40-4D43-9B4C-177D752804A4}" srcOrd="1" destOrd="0" presId="urn:microsoft.com/office/officeart/2005/8/layout/vList2"/>
    <dgm:cxn modelId="{26995A27-7628-488D-8633-C483DF59FFE1}" type="presParOf" srcId="{C9D04241-96C4-4643-99CE-CC32CE21A7D9}" destId="{22B8FF5B-39C2-44F7-9882-2CEB6E12B5AC}" srcOrd="2" destOrd="0" presId="urn:microsoft.com/office/officeart/2005/8/layout/vList2"/>
    <dgm:cxn modelId="{A5A7CBC0-7593-45CA-A8F2-5E6020410B91}" type="presParOf" srcId="{C9D04241-96C4-4643-99CE-CC32CE21A7D9}" destId="{D897BBAB-84B6-459C-9F8D-650BB79AA9E6}" srcOrd="3" destOrd="0" presId="urn:microsoft.com/office/officeart/2005/8/layout/vList2"/>
    <dgm:cxn modelId="{E2084DF5-2185-4480-9A79-972C028B8D13}" type="presParOf" srcId="{C9D04241-96C4-4643-99CE-CC32CE21A7D9}" destId="{F18FAEE3-DB7A-4FC1-A925-06F585464CB5}" srcOrd="4" destOrd="0" presId="urn:microsoft.com/office/officeart/2005/8/layout/vList2"/>
    <dgm:cxn modelId="{333F05FC-5F42-42F7-B2B5-0C1C19066716}" type="presParOf" srcId="{C9D04241-96C4-4643-99CE-CC32CE21A7D9}" destId="{CDFEE71A-981D-4728-86AE-3D935CBB1164}" srcOrd="5" destOrd="0" presId="urn:microsoft.com/office/officeart/2005/8/layout/vList2"/>
    <dgm:cxn modelId="{7EA49C98-39F4-4ECC-847D-18BE15628D8D}" type="presParOf" srcId="{C9D04241-96C4-4643-99CE-CC32CE21A7D9}" destId="{30445A3C-1E4E-463B-9DA6-5920E9A09D3B}" srcOrd="6" destOrd="0" presId="urn:microsoft.com/office/officeart/2005/8/layout/vList2"/>
    <dgm:cxn modelId="{23DBC993-CC47-484A-BBA4-2598E646A481}" type="presParOf" srcId="{C9D04241-96C4-4643-99CE-CC32CE21A7D9}" destId="{B8538E82-79AD-44A3-A458-41533EA222FB}" srcOrd="7" destOrd="0" presId="urn:microsoft.com/office/officeart/2005/8/layout/vList2"/>
    <dgm:cxn modelId="{61759510-78C6-4776-9D4D-2564F2D25ABC}" type="presParOf" srcId="{C9D04241-96C4-4643-99CE-CC32CE21A7D9}" destId="{46D145B9-516E-4A58-B580-5CBFACF8A20F}" srcOrd="8" destOrd="0" presId="urn:microsoft.com/office/officeart/2005/8/layout/vList2"/>
    <dgm:cxn modelId="{2DD672A8-EA20-4FAD-BF6C-47504D7E92E6}" type="presParOf" srcId="{C9D04241-96C4-4643-99CE-CC32CE21A7D9}" destId="{236995D7-985C-4BD4-9CEA-E21E9223DE3A}" srcOrd="9" destOrd="0" presId="urn:microsoft.com/office/officeart/2005/8/layout/vList2"/>
    <dgm:cxn modelId="{9AC27A5B-2301-478E-8C2C-DB27C0FE6D41}" type="presParOf" srcId="{C9D04241-96C4-4643-99CE-CC32CE21A7D9}" destId="{726961EE-3E2A-4B63-AD5C-A06D75C411C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E285E-4638-40BF-94B0-01D9F39C89A4}">
      <dsp:nvSpPr>
        <dsp:cNvPr id="0" name=""/>
        <dsp:cNvSpPr/>
      </dsp:nvSpPr>
      <dsp:spPr>
        <a:xfrm>
          <a:off x="0" y="0"/>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CB1CE3-3A3C-457E-9F70-1A56CA3798AB}">
      <dsp:nvSpPr>
        <dsp:cNvPr id="0" name=""/>
        <dsp:cNvSpPr/>
      </dsp:nvSpPr>
      <dsp:spPr>
        <a:xfrm>
          <a:off x="0" y="0"/>
          <a:ext cx="5098256" cy="58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1</a:t>
          </a:r>
          <a:r>
            <a:rPr lang="en-US" sz="1400" b="1" kern="1200" dirty="0"/>
            <a:t>. </a:t>
          </a:r>
          <a:r>
            <a:rPr lang="en-US" sz="1400" b="1" kern="1200" dirty="0" err="1"/>
            <a:t>AtidMUN</a:t>
          </a:r>
          <a:r>
            <a:rPr lang="en-US" sz="1400" b="1" kern="1200" dirty="0"/>
            <a:t> Program site  </a:t>
          </a:r>
          <a:r>
            <a:rPr lang="en-US" sz="1400" b="1" kern="1200" dirty="0">
              <a:hlinkClick xmlns:r="http://schemas.openxmlformats.org/officeDocument/2006/relationships" r:id="rId1"/>
            </a:rPr>
            <a:t>https://www.youtube.com/watch?v=WCCjaVjnArI</a:t>
          </a:r>
          <a:r>
            <a:rPr lang="en-US" sz="1400" b="1" kern="1200" dirty="0"/>
            <a:t> – What is MUN? </a:t>
          </a:r>
          <a:r>
            <a:rPr lang="en-US" sz="1400" b="1" u="sng" kern="1200" dirty="0">
              <a:hlinkClick xmlns:r="http://schemas.openxmlformats.org/officeDocument/2006/relationships" r:id="rId2"/>
            </a:rPr>
            <a:t>ttps://www.atidmun.com/atidmun.com</a:t>
          </a:r>
          <a:endParaRPr lang="en-US" sz="1400" kern="1200" dirty="0"/>
        </a:p>
      </dsp:txBody>
      <dsp:txXfrm>
        <a:off x="0" y="0"/>
        <a:ext cx="5098256" cy="589657"/>
      </dsp:txXfrm>
    </dsp:sp>
    <dsp:sp modelId="{DB954512-66EB-41E1-BFA5-B60987E37733}">
      <dsp:nvSpPr>
        <dsp:cNvPr id="0" name=""/>
        <dsp:cNvSpPr/>
      </dsp:nvSpPr>
      <dsp:spPr>
        <a:xfrm>
          <a:off x="0" y="589656"/>
          <a:ext cx="509825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1B4DFB-CEDB-40EF-9839-A6EA74BD4D2A}">
      <dsp:nvSpPr>
        <dsp:cNvPr id="0" name=""/>
        <dsp:cNvSpPr/>
      </dsp:nvSpPr>
      <dsp:spPr>
        <a:xfrm>
          <a:off x="0" y="589657"/>
          <a:ext cx="5098256" cy="58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2. Your Country’s Profile? </a:t>
          </a:r>
          <a:r>
            <a:rPr lang="en-US" sz="1600" b="1" u="sng" kern="1200">
              <a:hlinkClick xmlns:r="http://schemas.openxmlformats.org/officeDocument/2006/relationships" r:id="rId3"/>
            </a:rPr>
            <a:t>https://www.imuna.org/resources/country-profiles/</a:t>
          </a:r>
          <a:endParaRPr lang="en-US" sz="1600" kern="1200"/>
        </a:p>
      </dsp:txBody>
      <dsp:txXfrm>
        <a:off x="0" y="589657"/>
        <a:ext cx="5098256" cy="589657"/>
      </dsp:txXfrm>
    </dsp:sp>
    <dsp:sp modelId="{3347A32C-F199-43AF-A1A3-A2FA8F8FEF0C}">
      <dsp:nvSpPr>
        <dsp:cNvPr id="0" name=""/>
        <dsp:cNvSpPr/>
      </dsp:nvSpPr>
      <dsp:spPr>
        <a:xfrm>
          <a:off x="0" y="1179313"/>
          <a:ext cx="5098256"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7A998C-0644-4943-820E-195A5B54EABF}">
      <dsp:nvSpPr>
        <dsp:cNvPr id="0" name=""/>
        <dsp:cNvSpPr/>
      </dsp:nvSpPr>
      <dsp:spPr>
        <a:xfrm>
          <a:off x="0" y="1179314"/>
          <a:ext cx="5098256" cy="58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3. Researching the country’s position: </a:t>
          </a:r>
          <a:r>
            <a:rPr lang="en-US" sz="1600" b="1" u="sng" kern="1200">
              <a:hlinkClick xmlns:r="http://schemas.openxmlformats.org/officeDocument/2006/relationships" r:id="rId4"/>
            </a:rPr>
            <a:t>https://bestdelegate.com/researchmap/</a:t>
          </a:r>
          <a:endParaRPr lang="en-US" sz="1600" kern="1200"/>
        </a:p>
      </dsp:txBody>
      <dsp:txXfrm>
        <a:off x="0" y="1179314"/>
        <a:ext cx="5098256" cy="589657"/>
      </dsp:txXfrm>
    </dsp:sp>
    <dsp:sp modelId="{6103D134-06B9-4A76-BE23-B1515650D47E}">
      <dsp:nvSpPr>
        <dsp:cNvPr id="0" name=""/>
        <dsp:cNvSpPr/>
      </dsp:nvSpPr>
      <dsp:spPr>
        <a:xfrm>
          <a:off x="0" y="1768970"/>
          <a:ext cx="5098256"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A0F8CF-5793-465C-8A12-971AE36231B4}">
      <dsp:nvSpPr>
        <dsp:cNvPr id="0" name=""/>
        <dsp:cNvSpPr/>
      </dsp:nvSpPr>
      <dsp:spPr>
        <a:xfrm>
          <a:off x="0" y="1768971"/>
          <a:ext cx="5098256" cy="58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4.Researching the Problem &amp; Its Possible Solutions-                         Background Graphic Organizer</a:t>
          </a:r>
          <a:endParaRPr lang="en-US" sz="1600" kern="1200"/>
        </a:p>
      </dsp:txBody>
      <dsp:txXfrm>
        <a:off x="0" y="1768971"/>
        <a:ext cx="5098256" cy="589657"/>
      </dsp:txXfrm>
    </dsp:sp>
    <dsp:sp modelId="{91253DB4-4997-4FCC-8723-23D0FAA38EE9}">
      <dsp:nvSpPr>
        <dsp:cNvPr id="0" name=""/>
        <dsp:cNvSpPr/>
      </dsp:nvSpPr>
      <dsp:spPr>
        <a:xfrm>
          <a:off x="0" y="2358627"/>
          <a:ext cx="5098256"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A78CD-6E75-4251-856F-884056DAF922}">
      <dsp:nvSpPr>
        <dsp:cNvPr id="0" name=""/>
        <dsp:cNvSpPr/>
      </dsp:nvSpPr>
      <dsp:spPr>
        <a:xfrm>
          <a:off x="0" y="2358628"/>
          <a:ext cx="5098256" cy="58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5.RESEARCH GRAPHIC ORGANIZER</a:t>
          </a:r>
          <a:endParaRPr lang="en-US" sz="1600" kern="1200"/>
        </a:p>
      </dsp:txBody>
      <dsp:txXfrm>
        <a:off x="0" y="2358628"/>
        <a:ext cx="5098256" cy="589657"/>
      </dsp:txXfrm>
    </dsp:sp>
    <dsp:sp modelId="{278CE7D3-8F04-427C-AA72-E15F3ABCCD53}">
      <dsp:nvSpPr>
        <dsp:cNvPr id="0" name=""/>
        <dsp:cNvSpPr/>
      </dsp:nvSpPr>
      <dsp:spPr>
        <a:xfrm>
          <a:off x="0" y="2948285"/>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C6515B-AAD7-4512-AD12-73F4E2EDC905}">
      <dsp:nvSpPr>
        <dsp:cNvPr id="0" name=""/>
        <dsp:cNvSpPr/>
      </dsp:nvSpPr>
      <dsp:spPr>
        <a:xfrm>
          <a:off x="0" y="2948285"/>
          <a:ext cx="5098256" cy="58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6. Writing a Position Paper &amp; an Opening Statement</a:t>
          </a:r>
          <a:endParaRPr lang="en-US" sz="1600" kern="1200"/>
        </a:p>
      </dsp:txBody>
      <dsp:txXfrm>
        <a:off x="0" y="2948285"/>
        <a:ext cx="5098256" cy="589657"/>
      </dsp:txXfrm>
    </dsp:sp>
    <dsp:sp modelId="{6F8D88A5-9CD9-40DA-86F3-1E9769D36022}">
      <dsp:nvSpPr>
        <dsp:cNvPr id="0" name=""/>
        <dsp:cNvSpPr/>
      </dsp:nvSpPr>
      <dsp:spPr>
        <a:xfrm>
          <a:off x="0" y="3537941"/>
          <a:ext cx="509825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CAE1BE-9DFF-40E6-913A-89A78A943DC3}">
      <dsp:nvSpPr>
        <dsp:cNvPr id="0" name=""/>
        <dsp:cNvSpPr/>
      </dsp:nvSpPr>
      <dsp:spPr>
        <a:xfrm>
          <a:off x="0" y="3537942"/>
          <a:ext cx="5098256" cy="58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7. Writing a Resolution: Pre-ambulatory &amp; Operative Clauses</a:t>
          </a:r>
          <a:endParaRPr lang="en-US" sz="1600" kern="1200"/>
        </a:p>
      </dsp:txBody>
      <dsp:txXfrm>
        <a:off x="0" y="3537942"/>
        <a:ext cx="5098256" cy="589657"/>
      </dsp:txXfrm>
    </dsp:sp>
    <dsp:sp modelId="{3999DD04-DF49-4D6D-ADAD-58AC4E0F0D78}">
      <dsp:nvSpPr>
        <dsp:cNvPr id="0" name=""/>
        <dsp:cNvSpPr/>
      </dsp:nvSpPr>
      <dsp:spPr>
        <a:xfrm>
          <a:off x="0" y="4127599"/>
          <a:ext cx="5098256"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1B58A1-4580-47B9-A0B9-B71E231B545F}">
      <dsp:nvSpPr>
        <dsp:cNvPr id="0" name=""/>
        <dsp:cNvSpPr/>
      </dsp:nvSpPr>
      <dsp:spPr>
        <a:xfrm>
          <a:off x="0" y="4127599"/>
          <a:ext cx="5098256" cy="58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8. Key Terms               </a:t>
          </a:r>
          <a:br>
            <a:rPr lang="en-US" sz="1600" b="1" kern="1200"/>
          </a:br>
          <a:r>
            <a:rPr lang="en-US" sz="1600" b="1" kern="1200"/>
            <a:t>9. Rules of Procedure</a:t>
          </a:r>
          <a:endParaRPr lang="en-US" sz="1600" kern="1200"/>
        </a:p>
      </dsp:txBody>
      <dsp:txXfrm>
        <a:off x="0" y="4127599"/>
        <a:ext cx="5098256" cy="589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564A2-0DAE-4C1B-AF6D-B91B06C2DC71}">
      <dsp:nvSpPr>
        <dsp:cNvPr id="0" name=""/>
        <dsp:cNvSpPr/>
      </dsp:nvSpPr>
      <dsp:spPr>
        <a:xfrm>
          <a:off x="0" y="1317"/>
          <a:ext cx="5098256" cy="1276430"/>
        </a:xfrm>
        <a:prstGeom prst="round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The country of __________________, feels that the issue of _____________________ is (why this is important to speak about</a:t>
          </a:r>
          <a:r>
            <a:rPr lang="en-GB" sz="1200" b="1" kern="1200" dirty="0"/>
            <a:t>): </a:t>
          </a:r>
          <a:endParaRPr lang="en-US" sz="1200" kern="1200" dirty="0"/>
        </a:p>
      </dsp:txBody>
      <dsp:txXfrm>
        <a:off x="62310" y="63627"/>
        <a:ext cx="4973636" cy="1151810"/>
      </dsp:txXfrm>
    </dsp:sp>
    <dsp:sp modelId="{22B8FF5B-39C2-44F7-9882-2CEB6E12B5AC}">
      <dsp:nvSpPr>
        <dsp:cNvPr id="0" name=""/>
        <dsp:cNvSpPr/>
      </dsp:nvSpPr>
      <dsp:spPr>
        <a:xfrm>
          <a:off x="0" y="1280691"/>
          <a:ext cx="5098256" cy="381678"/>
        </a:xfrm>
        <a:prstGeom prst="roundRect">
          <a:avLst/>
        </a:prstGeom>
        <a:gradFill rotWithShape="0">
          <a:gsLst>
            <a:gs pos="0">
              <a:schemeClr val="accent2">
                <a:hueOff val="-1898600"/>
                <a:satOff val="-4642"/>
                <a:lumOff val="2274"/>
                <a:alphaOff val="0"/>
                <a:tint val="65000"/>
                <a:shade val="92000"/>
                <a:satMod val="130000"/>
              </a:schemeClr>
            </a:gs>
            <a:gs pos="45000">
              <a:schemeClr val="accent2">
                <a:hueOff val="-1898600"/>
                <a:satOff val="-4642"/>
                <a:lumOff val="2274"/>
                <a:alphaOff val="0"/>
                <a:tint val="60000"/>
                <a:shade val="99000"/>
                <a:satMod val="120000"/>
              </a:schemeClr>
            </a:gs>
            <a:gs pos="100000">
              <a:schemeClr val="accent2">
                <a:hueOff val="-1898600"/>
                <a:satOff val="-4642"/>
                <a:lumOff val="2274"/>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                                                  *                                     *                                                                                                 </a:t>
          </a:r>
          <a:endParaRPr lang="en-US" sz="1600" kern="1200" dirty="0"/>
        </a:p>
      </dsp:txBody>
      <dsp:txXfrm>
        <a:off x="18632" y="1299323"/>
        <a:ext cx="5060992" cy="344414"/>
      </dsp:txXfrm>
    </dsp:sp>
    <dsp:sp modelId="{F18FAEE3-DB7A-4FC1-A925-06F585464CB5}">
      <dsp:nvSpPr>
        <dsp:cNvPr id="0" name=""/>
        <dsp:cNvSpPr/>
      </dsp:nvSpPr>
      <dsp:spPr>
        <a:xfrm>
          <a:off x="0" y="1674763"/>
          <a:ext cx="5098256" cy="981227"/>
        </a:xfrm>
        <a:prstGeom prst="roundRect">
          <a:avLst/>
        </a:prstGeom>
        <a:gradFill rotWithShape="0">
          <a:gsLst>
            <a:gs pos="0">
              <a:schemeClr val="accent2">
                <a:hueOff val="-3797201"/>
                <a:satOff val="-9285"/>
                <a:lumOff val="4549"/>
                <a:alphaOff val="0"/>
                <a:tint val="65000"/>
                <a:shade val="92000"/>
                <a:satMod val="130000"/>
              </a:schemeClr>
            </a:gs>
            <a:gs pos="45000">
              <a:schemeClr val="accent2">
                <a:hueOff val="-3797201"/>
                <a:satOff val="-9285"/>
                <a:lumOff val="4549"/>
                <a:alphaOff val="0"/>
                <a:tint val="60000"/>
                <a:shade val="99000"/>
                <a:satMod val="120000"/>
              </a:schemeClr>
            </a:gs>
            <a:gs pos="100000">
              <a:schemeClr val="accent2">
                <a:hueOff val="-3797201"/>
                <a:satOff val="-9285"/>
                <a:lumOff val="454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This body should understand that due to the problem, (state facts about the issue):    </a:t>
          </a:r>
        </a:p>
        <a:p>
          <a:pPr marL="0" lvl="0" indent="0" algn="l" defTabSz="800100">
            <a:lnSpc>
              <a:spcPct val="90000"/>
            </a:lnSpc>
            <a:spcBef>
              <a:spcPct val="0"/>
            </a:spcBef>
            <a:spcAft>
              <a:spcPct val="35000"/>
            </a:spcAft>
            <a:buNone/>
          </a:pPr>
          <a:r>
            <a:rPr lang="en-GB" sz="1800" b="1" kern="1200" dirty="0"/>
            <a:t>*                                      </a:t>
          </a:r>
          <a:r>
            <a:rPr lang="en-GB" sz="1600" b="1" kern="1200" dirty="0"/>
            <a:t>*                                     *</a:t>
          </a:r>
          <a:endParaRPr lang="en-US" sz="1600" kern="1200" dirty="0"/>
        </a:p>
      </dsp:txBody>
      <dsp:txXfrm>
        <a:off x="47900" y="1722663"/>
        <a:ext cx="5002456" cy="885427"/>
      </dsp:txXfrm>
    </dsp:sp>
    <dsp:sp modelId="{30445A3C-1E4E-463B-9DA6-5920E9A09D3B}">
      <dsp:nvSpPr>
        <dsp:cNvPr id="0" name=""/>
        <dsp:cNvSpPr/>
      </dsp:nvSpPr>
      <dsp:spPr>
        <a:xfrm>
          <a:off x="0" y="2647338"/>
          <a:ext cx="5098256" cy="981227"/>
        </a:xfrm>
        <a:prstGeom prst="roundRect">
          <a:avLst/>
        </a:prstGeom>
        <a:gradFill rotWithShape="0">
          <a:gsLst>
            <a:gs pos="0">
              <a:schemeClr val="accent2">
                <a:hueOff val="-5695801"/>
                <a:satOff val="-13927"/>
                <a:lumOff val="6823"/>
                <a:alphaOff val="0"/>
                <a:tint val="65000"/>
                <a:shade val="92000"/>
                <a:satMod val="130000"/>
              </a:schemeClr>
            </a:gs>
            <a:gs pos="45000">
              <a:schemeClr val="accent2">
                <a:hueOff val="-5695801"/>
                <a:satOff val="-13927"/>
                <a:lumOff val="6823"/>
                <a:alphaOff val="0"/>
                <a:tint val="60000"/>
                <a:shade val="99000"/>
                <a:satMod val="120000"/>
              </a:schemeClr>
            </a:gs>
            <a:gs pos="100000">
              <a:schemeClr val="accent2">
                <a:hueOff val="-5695801"/>
                <a:satOff val="-13927"/>
                <a:lumOff val="6823"/>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The government of _________ has dealt with the issue of _______ by: (actions on national and international level: </a:t>
          </a:r>
          <a:endParaRPr lang="en-US" sz="1600" kern="1200" dirty="0"/>
        </a:p>
      </dsp:txBody>
      <dsp:txXfrm>
        <a:off x="47900" y="2695238"/>
        <a:ext cx="5002456" cy="885427"/>
      </dsp:txXfrm>
    </dsp:sp>
    <dsp:sp modelId="{46D145B9-516E-4A58-B580-5CBFACF8A20F}">
      <dsp:nvSpPr>
        <dsp:cNvPr id="0" name=""/>
        <dsp:cNvSpPr/>
      </dsp:nvSpPr>
      <dsp:spPr>
        <a:xfrm>
          <a:off x="0" y="3637945"/>
          <a:ext cx="5098256" cy="584174"/>
        </a:xfrm>
        <a:prstGeom prst="roundRect">
          <a:avLst/>
        </a:prstGeom>
        <a:gradFill rotWithShape="0">
          <a:gsLst>
            <a:gs pos="0">
              <a:schemeClr val="accent2">
                <a:hueOff val="-7594401"/>
                <a:satOff val="-18570"/>
                <a:lumOff val="9098"/>
                <a:alphaOff val="0"/>
                <a:tint val="65000"/>
                <a:shade val="92000"/>
                <a:satMod val="130000"/>
              </a:schemeClr>
            </a:gs>
            <a:gs pos="45000">
              <a:schemeClr val="accent2">
                <a:hueOff val="-7594401"/>
                <a:satOff val="-18570"/>
                <a:lumOff val="9098"/>
                <a:alphaOff val="0"/>
                <a:tint val="60000"/>
                <a:shade val="99000"/>
                <a:satMod val="120000"/>
              </a:schemeClr>
            </a:gs>
            <a:gs pos="100000">
              <a:schemeClr val="accent2">
                <a:hueOff val="-7594401"/>
                <a:satOff val="-18570"/>
                <a:lumOff val="909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                                          *                                             * </a:t>
          </a:r>
          <a:endParaRPr lang="en-US" sz="1600" kern="1200" dirty="0"/>
        </a:p>
      </dsp:txBody>
      <dsp:txXfrm>
        <a:off x="28517" y="3666462"/>
        <a:ext cx="5041222" cy="527140"/>
      </dsp:txXfrm>
    </dsp:sp>
    <dsp:sp modelId="{726961EE-3E2A-4B63-AD5C-A06D75C411CA}">
      <dsp:nvSpPr>
        <dsp:cNvPr id="0" name=""/>
        <dsp:cNvSpPr/>
      </dsp:nvSpPr>
      <dsp:spPr>
        <a:xfrm>
          <a:off x="0" y="4222093"/>
          <a:ext cx="5098256" cy="981227"/>
        </a:xfrm>
        <a:prstGeom prst="roundRect">
          <a:avLst/>
        </a:prstGeom>
        <a:gradFill rotWithShape="0">
          <a:gsLst>
            <a:gs pos="0">
              <a:schemeClr val="accent2">
                <a:hueOff val="-9493001"/>
                <a:satOff val="-23212"/>
                <a:lumOff val="11372"/>
                <a:alphaOff val="0"/>
                <a:tint val="65000"/>
                <a:shade val="92000"/>
                <a:satMod val="130000"/>
              </a:schemeClr>
            </a:gs>
            <a:gs pos="45000">
              <a:schemeClr val="accent2">
                <a:hueOff val="-9493001"/>
                <a:satOff val="-23212"/>
                <a:lumOff val="11372"/>
                <a:alphaOff val="0"/>
                <a:tint val="60000"/>
                <a:shade val="99000"/>
                <a:satMod val="120000"/>
              </a:schemeClr>
            </a:gs>
            <a:gs pos="100000">
              <a:schemeClr val="accent2">
                <a:hueOff val="-9493001"/>
                <a:satOff val="-23212"/>
                <a:lumOff val="11372"/>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The country of ______________ encourages the committee to: ______________________________________________________________</a:t>
          </a:r>
          <a:endParaRPr lang="en-US" sz="1600" kern="1200" dirty="0"/>
        </a:p>
      </dsp:txBody>
      <dsp:txXfrm>
        <a:off x="47900" y="4269993"/>
        <a:ext cx="5002456" cy="8854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daddf82a2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daddf82a2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dirty="0">
                <a:solidFill>
                  <a:schemeClr val="dk1"/>
                </a:solidFill>
                <a:latin typeface="Georgia"/>
                <a:ea typeface="Georgia"/>
                <a:cs typeface="Georgia"/>
                <a:sym typeface="Georgia"/>
              </a:rPr>
              <a:t> </a:t>
            </a:r>
            <a:endParaRPr sz="1000" dirty="0">
              <a:solidFill>
                <a:schemeClr val="dk1"/>
              </a:solidFill>
              <a:latin typeface="Georgia"/>
              <a:ea typeface="Georgia"/>
              <a:cs typeface="Georgia"/>
              <a:sym typeface="Georgia"/>
            </a:endParaRPr>
          </a:p>
          <a:p>
            <a:pPr marL="0" lvl="0" indent="0" algn="l" rtl="0">
              <a:spcBef>
                <a:spcPts val="0"/>
              </a:spcBef>
              <a:spcAft>
                <a:spcPts val="0"/>
              </a:spcAft>
              <a:buNone/>
            </a:pPr>
            <a:endParaRPr sz="1000" dirty="0">
              <a:solidFill>
                <a:schemeClr val="dk1"/>
              </a:solidFill>
              <a:latin typeface="Georgia"/>
              <a:ea typeface="Georgia"/>
              <a:cs typeface="Georgia"/>
              <a:sym typeface="Georgia"/>
            </a:endParaRPr>
          </a:p>
          <a:p>
            <a:pPr marL="0" lvl="0" indent="0" algn="l" rtl="0">
              <a:spcBef>
                <a:spcPts val="0"/>
              </a:spcBef>
              <a:spcAft>
                <a:spcPts val="0"/>
              </a:spcAft>
              <a:buNone/>
            </a:pPr>
            <a:endParaRPr sz="1000" dirty="0">
              <a:solidFill>
                <a:schemeClr val="dk1"/>
              </a:solidFill>
              <a:latin typeface="Georgia"/>
              <a:ea typeface="Georgia"/>
              <a:cs typeface="Georgia"/>
              <a:sym typeface="Georgia"/>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daddf82a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daddf82a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daddf82a2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daddf82a2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Topic: Trade Embargos on Iran;  Stakeholders: USA, The EU, Iran, The AL, Israel; Committee: ECOFIN</a:t>
            </a:r>
          </a:p>
          <a:p>
            <a:pPr marL="0" lvl="0" indent="0" algn="l" rtl="0">
              <a:spcBef>
                <a:spcPts val="0"/>
              </a:spcBef>
              <a:spcAft>
                <a:spcPts val="0"/>
              </a:spcAft>
              <a:buNone/>
            </a:pPr>
            <a:r>
              <a:rPr lang="en-US" dirty="0"/>
              <a:t>Country: Israel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Define the Problem: Iran is creating nuclear weapons and is unsupervised, but at the same time there are poor living conditions in Iran.</a:t>
            </a:r>
          </a:p>
          <a:p>
            <a:pPr marL="0" lvl="0" indent="0" algn="l" rtl="0">
              <a:spcBef>
                <a:spcPts val="0"/>
              </a:spcBef>
              <a:spcAft>
                <a:spcPts val="0"/>
              </a:spcAft>
              <a:buNone/>
            </a:pPr>
            <a:r>
              <a:rPr lang="en-US" dirty="0"/>
              <a:t>Why this can be solved: The Superpowers have enough leverage to force Iran to stop producing nuclear weapons.</a:t>
            </a:r>
          </a:p>
          <a:p>
            <a:pPr marL="0" lvl="0" indent="0" algn="l" rtl="0">
              <a:spcBef>
                <a:spcPts val="0"/>
              </a:spcBef>
              <a:spcAft>
                <a:spcPts val="0"/>
              </a:spcAft>
              <a:buNone/>
            </a:pPr>
            <a:r>
              <a:rPr lang="en-US" dirty="0"/>
              <a:t>Prediction: If they act in their best interest, they will stop making nuclear weapons. </a:t>
            </a:r>
          </a:p>
          <a:p>
            <a:pPr marL="0" lvl="0" indent="0" algn="l" rtl="0">
              <a:spcBef>
                <a:spcPts val="0"/>
              </a:spcBef>
              <a:spcAft>
                <a:spcPts val="0"/>
              </a:spcAft>
              <a:buNone/>
            </a:pPr>
            <a:r>
              <a:rPr lang="en-US" dirty="0"/>
              <a:t>Solution: Easing embargos only if they accept to not produce any more nuclear weapons without supervision. If they don’t accept that, there will be more restrictions on trade.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addf82a2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daddf82a2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daddf82a2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daddf82a2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dcfcaad83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dcfcaad83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cfcaad83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dcfcaad83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dcfcaad83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dcfcaad83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addf82a2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daddf82a2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dirty="0">
                <a:solidFill>
                  <a:schemeClr val="dk1"/>
                </a:solidFill>
                <a:latin typeface="Georgia"/>
                <a:ea typeface="Georgia"/>
                <a:cs typeface="Georgia"/>
                <a:sym typeface="Georgia"/>
              </a:rPr>
              <a:t> </a:t>
            </a:r>
            <a:endParaRPr sz="1000" dirty="0">
              <a:solidFill>
                <a:schemeClr val="dk1"/>
              </a:solidFill>
              <a:latin typeface="Georgia"/>
              <a:ea typeface="Georgia"/>
              <a:cs typeface="Georgia"/>
              <a:sym typeface="Georgia"/>
            </a:endParaRPr>
          </a:p>
          <a:p>
            <a:pPr marL="0" lvl="0" indent="0" algn="l" rtl="0">
              <a:spcBef>
                <a:spcPts val="0"/>
              </a:spcBef>
              <a:spcAft>
                <a:spcPts val="0"/>
              </a:spcAft>
              <a:buNone/>
            </a:pPr>
            <a:endParaRPr sz="1000" dirty="0">
              <a:solidFill>
                <a:schemeClr val="dk1"/>
              </a:solidFill>
              <a:latin typeface="Georgia"/>
              <a:ea typeface="Georgia"/>
              <a:cs typeface="Georgia"/>
              <a:sym typeface="Georgia"/>
            </a:endParaRPr>
          </a:p>
          <a:p>
            <a:pPr marL="0" lvl="0" indent="0" algn="l" rtl="0">
              <a:spcBef>
                <a:spcPts val="0"/>
              </a:spcBef>
              <a:spcAft>
                <a:spcPts val="0"/>
              </a:spcAft>
              <a:buNone/>
            </a:pPr>
            <a:endParaRPr sz="1000" dirty="0">
              <a:solidFill>
                <a:schemeClr val="dk1"/>
              </a:solidFill>
              <a:latin typeface="Georgia"/>
              <a:ea typeface="Georgia"/>
              <a:cs typeface="Georgia"/>
              <a:sym typeface="Georgia"/>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14-Sep-23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83418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14-Sep-23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7068362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14-Sep-23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0095373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4497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14-Sep-23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79094052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14-Sep-23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83832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14-Sep-23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73041117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14-Sep-23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0689759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14-Sep-23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24292328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14-Sep-23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87376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B61BEF0D-F0BB-DE4B-95CE-6DB70DBA9567}" type="datetimeFigureOut">
              <a:rPr lang="en-US" smtClean="0"/>
              <a:pPr/>
              <a:t>14-Sep-23</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2591194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14-Sep-23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1473146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B61BEF0D-F0BB-DE4B-95CE-6DB70DBA9567}" type="datetimeFigureOut">
              <a:rPr lang="en-US" smtClean="0"/>
              <a:pPr/>
              <a:t>14-Sep-23</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GB" smtClean="0"/>
              <a:t>‹#›</a:t>
            </a:fld>
            <a:endParaRPr lang="en-GB"/>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70054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ftr="0" dt="0"/>
  <p:txStyles>
    <p:titleStyle>
      <a:lvl1pPr algn="l" defTabSz="685800" rtl="1"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r" defTabSz="685800" rtl="1"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r" defTabSz="685800" rtl="1"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tasmun.org/assets/guides/resolution-conventions.pdf" TargetMode="External"/><Relationship Id="rId3" Type="http://schemas.openxmlformats.org/officeDocument/2006/relationships/hyperlink" Target="https://www.youtube.com/watch?v=KLoktLNfXRo" TargetMode="External"/><Relationship Id="rId7" Type="http://schemas.openxmlformats.org/officeDocument/2006/relationships/hyperlink" Target="https://www.wisemee.com/how-to-write-a-model-un-claus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www.wisemee.com/preambulatory-and-operative-clauses/" TargetMode="External"/><Relationship Id="rId5" Type="http://schemas.openxmlformats.org/officeDocument/2006/relationships/hyperlink" Target="https://www.wisemee.com/how-to-write-a-resolution/" TargetMode="External"/><Relationship Id="rId4" Type="http://schemas.openxmlformats.org/officeDocument/2006/relationships/hyperlink" Target="https://bestdelegate.com/model-un-made-easy-how-to-write-a-resolu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bestdelegate.com/research"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atidmun.com/recources"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s://bestdelegate.com/how-to-make-an-opening-speech/" TargetMode="External"/><Relationship Id="rId4" Type="http://schemas.openxmlformats.org/officeDocument/2006/relationships/hyperlink" Target="https://www.youtube.com/watch?v=R-t8qqi_vO8"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54;p13"/>
          <p:cNvSpPr txBox="1">
            <a:spLocks noGrp="1"/>
          </p:cNvSpPr>
          <p:nvPr>
            <p:ph type="ctrTitle"/>
          </p:nvPr>
        </p:nvSpPr>
        <p:spPr>
          <a:xfrm>
            <a:off x="3967315" y="479322"/>
            <a:ext cx="4689988" cy="2764512"/>
          </a:xfrm>
          <a:prstGeom prst="rect">
            <a:avLst/>
          </a:prstGeom>
        </p:spPr>
        <p:txBody>
          <a:bodyPr spcFirstLastPara="1" lIns="91425" tIns="91425" rIns="91425" bIns="91425" anchorCtr="0">
            <a:normAutofit/>
          </a:bodyPr>
          <a:lstStyle/>
          <a:p>
            <a:pPr marL="257809" lvl="0" indent="-6350" algn="ctr" rtl="0">
              <a:spcBef>
                <a:spcPts val="0"/>
              </a:spcBef>
              <a:spcAft>
                <a:spcPts val="0"/>
              </a:spcAft>
              <a:buClr>
                <a:schemeClr val="dk1"/>
              </a:buClr>
              <a:buSzPts val="990"/>
              <a:buFont typeface="Arial"/>
              <a:buNone/>
            </a:pPr>
            <a:r>
              <a:rPr lang="en-US" sz="2400" b="1" dirty="0">
                <a:ea typeface="Pacifico"/>
                <a:cs typeface="Sabon Next LT" panose="020B0502040204020203" pitchFamily="2" charset="0"/>
                <a:sym typeface="Pacifico"/>
              </a:rPr>
              <a:t>MUN Program</a:t>
            </a:r>
            <a:br>
              <a:rPr lang="en-US" sz="2400" b="1" dirty="0">
                <a:ea typeface="Pacifico"/>
                <a:cs typeface="Sabon Next LT" panose="020B0502040204020203" pitchFamily="2" charset="0"/>
                <a:sym typeface="Pacifico"/>
              </a:rPr>
            </a:br>
            <a:br>
              <a:rPr lang="en-US" sz="2400" b="1" dirty="0">
                <a:ea typeface="Pacifico"/>
                <a:cs typeface="Sabon Next LT" panose="020B0502040204020203" pitchFamily="2" charset="0"/>
                <a:sym typeface="Pacifico"/>
              </a:rPr>
            </a:br>
            <a:r>
              <a:rPr lang="en-US" sz="2400" b="1" dirty="0">
                <a:ea typeface="Segoe UI Black" panose="020B0A02040204020203" pitchFamily="34" charset="0"/>
                <a:sym typeface="Pacifico"/>
              </a:rPr>
              <a:t>Atid</a:t>
            </a:r>
            <a:r>
              <a:rPr lang="he-IL" sz="2400" b="1" dirty="0">
                <a:ea typeface="Segoe UI Black" panose="020B0A02040204020203" pitchFamily="34" charset="0"/>
                <a:sym typeface="Pacifico"/>
              </a:rPr>
              <a:t> </a:t>
            </a:r>
            <a:r>
              <a:rPr lang="en-US" sz="2400" b="1" dirty="0">
                <a:ea typeface="Segoe UI Black" panose="020B0A02040204020203" pitchFamily="34" charset="0"/>
                <a:sym typeface="Pacifico"/>
              </a:rPr>
              <a:t>Lod MUN Club                      Established in 2002</a:t>
            </a:r>
            <a:br>
              <a:rPr lang="en-US" sz="2400" b="1" dirty="0">
                <a:ea typeface="Segoe UI Black" panose="020B0A02040204020203" pitchFamily="34" charset="0"/>
                <a:sym typeface="Pacifico"/>
              </a:rPr>
            </a:br>
            <a:br>
              <a:rPr lang="en-US" sz="2400" b="1" dirty="0">
                <a:ea typeface="Segoe UI Black" panose="020B0A02040204020203" pitchFamily="34" charset="0"/>
                <a:sym typeface="Pacifico"/>
              </a:rPr>
            </a:br>
            <a:r>
              <a:rPr lang="en-US" sz="2400" b="1" dirty="0">
                <a:ea typeface="Pacifico"/>
                <a:sym typeface="Pacifico"/>
              </a:rPr>
              <a:t>Atid Lod High School for Excellence     &amp; Scientific Leadership in the Community</a:t>
            </a:r>
          </a:p>
        </p:txBody>
      </p:sp>
      <p:cxnSp>
        <p:nvCxnSpPr>
          <p:cNvPr id="139" name="Straight Connector 138">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325755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3" name="Rectangle 142">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99" y="966581"/>
            <a:ext cx="3210101" cy="26703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
        <p:cNvGrpSpPr/>
        <p:nvPr/>
      </p:nvGrpSpPr>
      <p:grpSpPr>
        <a:xfrm>
          <a:off x="0" y="0"/>
          <a:ext cx="0" cy="0"/>
          <a:chOff x="0" y="0"/>
          <a:chExt cx="0" cy="0"/>
        </a:xfrm>
      </p:grpSpPr>
      <p:sp>
        <p:nvSpPr>
          <p:cNvPr id="102" name="Rectangle 101">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4" name="Rectangle 103">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6" name="Straight Connector 105">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8" name="Rectangle 10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0" name="Google Shape;160;p22"/>
          <p:cNvSpPr txBox="1">
            <a:spLocks noGrp="1"/>
          </p:cNvSpPr>
          <p:nvPr>
            <p:ph type="title"/>
          </p:nvPr>
        </p:nvSpPr>
        <p:spPr>
          <a:xfrm>
            <a:off x="369277" y="454422"/>
            <a:ext cx="2313633" cy="4234656"/>
          </a:xfrm>
          <a:prstGeom prst="rect">
            <a:avLst/>
          </a:prstGeom>
        </p:spPr>
        <p:txBody>
          <a:bodyPr spcFirstLastPara="1" vert="horz" lIns="91440" tIns="45720" rIns="91440" bIns="45720" rtlCol="0" anchor="ctr" anchorCtr="0">
            <a:normAutofit fontScale="90000"/>
          </a:bodyPr>
          <a:lstStyle/>
          <a:p>
            <a:pPr lvl="0" indent="0" defTabSz="914400" rtl="0">
              <a:spcBef>
                <a:spcPct val="0"/>
              </a:spcBef>
              <a:spcAft>
                <a:spcPts val="0"/>
              </a:spcAft>
            </a:pPr>
            <a:r>
              <a:rPr lang="en-US" sz="2700" b="1" spc="-50" dirty="0">
                <a:solidFill>
                  <a:srgbClr val="FFFFFF"/>
                </a:solidFill>
                <a:sym typeface="Garamond"/>
              </a:rPr>
              <a:t>  </a:t>
            </a:r>
            <a:r>
              <a:rPr lang="en-US" sz="2700" b="1" spc="-50" dirty="0">
                <a:solidFill>
                  <a:srgbClr val="FFFFFF"/>
                </a:solidFill>
                <a:sym typeface="Times New Roman"/>
              </a:rPr>
              <a:t>7. Writing a Resolution: Pre-ambulatory &amp; Operative Clauses</a:t>
            </a:r>
            <a:br>
              <a:rPr lang="en-US" sz="2700" b="1" spc="-50" dirty="0">
                <a:solidFill>
                  <a:srgbClr val="FFFFFF"/>
                </a:solidFill>
                <a:sym typeface="Times New Roman"/>
              </a:rPr>
            </a:br>
            <a:endParaRPr lang="en-US" sz="2700" b="1" spc="-50" dirty="0">
              <a:solidFill>
                <a:srgbClr val="FFFFFF"/>
              </a:solidFill>
              <a:sym typeface="Times New Roman"/>
            </a:endParaRPr>
          </a:p>
          <a:p>
            <a:pPr lvl="0" defTabSz="914400" rtl="0">
              <a:spcBef>
                <a:spcPct val="0"/>
              </a:spcBef>
            </a:pPr>
            <a:r>
              <a:rPr lang="en-US" sz="2700" b="1" spc="-50" dirty="0">
                <a:solidFill>
                  <a:srgbClr val="FFFFFF"/>
                </a:solidFill>
                <a:sym typeface="Garamond"/>
                <a:hlinkClick r:id="rId3"/>
              </a:rPr>
              <a:t>https://www.youtube.com/watch?v=KLoktLNfXRo</a:t>
            </a:r>
            <a:br>
              <a:rPr lang="en-US" sz="2700" b="1" spc="-50" dirty="0">
                <a:solidFill>
                  <a:srgbClr val="FFFFFF"/>
                </a:solidFill>
                <a:sym typeface="Garamond"/>
              </a:rPr>
            </a:br>
            <a:br>
              <a:rPr lang="en-US" sz="2700" b="1" spc="-50" dirty="0">
                <a:solidFill>
                  <a:srgbClr val="FFFFFF"/>
                </a:solidFill>
                <a:sym typeface="Garamond"/>
              </a:rPr>
            </a:br>
            <a:br>
              <a:rPr lang="en-US" sz="2700" b="1" spc="-50" dirty="0">
                <a:solidFill>
                  <a:srgbClr val="FFFFFF"/>
                </a:solidFill>
                <a:sym typeface="Garamond"/>
              </a:rPr>
            </a:br>
            <a:r>
              <a:rPr lang="en-US" sz="2700" b="1" spc="-50" dirty="0">
                <a:solidFill>
                  <a:srgbClr val="FFFFFF"/>
                </a:solidFill>
                <a:sym typeface="Garamond"/>
              </a:rPr>
              <a:t>0:35</a:t>
            </a:r>
            <a:br>
              <a:rPr lang="en-US" sz="2700" b="1" spc="-50" dirty="0">
                <a:solidFill>
                  <a:srgbClr val="FFFFFF"/>
                </a:solidFill>
                <a:sym typeface="Garamond"/>
              </a:rPr>
            </a:br>
            <a:endParaRPr lang="en-US" sz="2700" b="1" spc="-50" dirty="0">
              <a:solidFill>
                <a:srgbClr val="FFFFFF"/>
              </a:solidFill>
              <a:sym typeface="Garamond"/>
            </a:endParaRPr>
          </a:p>
        </p:txBody>
      </p:sp>
      <p:sp>
        <p:nvSpPr>
          <p:cNvPr id="112" name="Rectangle 1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1" name="Google Shape;161;p22"/>
          <p:cNvSpPr txBox="1">
            <a:spLocks noGrp="1"/>
          </p:cNvSpPr>
          <p:nvPr>
            <p:ph type="body" idx="1"/>
          </p:nvPr>
        </p:nvSpPr>
        <p:spPr>
          <a:xfrm>
            <a:off x="3556512" y="454422"/>
            <a:ext cx="4810247" cy="4234656"/>
          </a:xfrm>
          <a:prstGeom prst="rect">
            <a:avLst/>
          </a:prstGeom>
        </p:spPr>
        <p:txBody>
          <a:bodyPr spcFirstLastPara="1" vert="horz" lIns="0" tIns="45720" rIns="0" bIns="45720" rtlCol="0" anchor="ctr" anchorCtr="0">
            <a:normAutofit/>
          </a:bodyPr>
          <a:lstStyle/>
          <a:p>
            <a:pPr marL="6350" lvl="0" indent="-6350" algn="l" defTabSz="914400" rtl="0">
              <a:spcBef>
                <a:spcPts val="0"/>
              </a:spcBef>
              <a:spcAft>
                <a:spcPts val="0"/>
              </a:spcAft>
              <a:buSzPts val="1100"/>
              <a:buFont typeface="Calibri" panose="020F0502020204030204" pitchFamily="34" charset="0"/>
              <a:buNone/>
            </a:pPr>
            <a:r>
              <a:rPr lang="en-US" b="1" u="sng" dirty="0">
                <a:latin typeface="+mj-lt"/>
                <a:sym typeface="Times New Roman"/>
                <a:hlinkClick r:id="rId4">
                  <a:extLst>
                    <a:ext uri="{A12FA001-AC4F-418D-AE19-62706E023703}">
                      <ahyp:hlinkClr xmlns:ahyp="http://schemas.microsoft.com/office/drawing/2018/hyperlinkcolor" val="tx"/>
                    </a:ext>
                  </a:extLst>
                </a:hlinkClick>
              </a:rPr>
              <a:t>https://bestdelegate.com/model-un-made-easy-how-to-write-a-resolution/</a:t>
            </a:r>
            <a:endParaRPr lang="en-US" b="1" dirty="0">
              <a:latin typeface="+mj-lt"/>
              <a:sym typeface="Times New Roman"/>
            </a:endParaRPr>
          </a:p>
          <a:p>
            <a:pPr marL="6350" lvl="0" indent="-6350" algn="l" defTabSz="914400" rtl="0">
              <a:spcBef>
                <a:spcPts val="0"/>
              </a:spcBef>
              <a:spcAft>
                <a:spcPts val="0"/>
              </a:spcAft>
              <a:buSzPts val="1100"/>
              <a:buFont typeface="Calibri" panose="020F0502020204030204" pitchFamily="34" charset="0"/>
              <a:buNone/>
            </a:pPr>
            <a:endParaRPr lang="en-US" b="1" dirty="0">
              <a:latin typeface="+mj-lt"/>
              <a:sym typeface="Times New Roman"/>
            </a:endParaRPr>
          </a:p>
          <a:p>
            <a:pPr marL="6350" lvl="0" indent="-6350" algn="l" defTabSz="914400" rtl="0">
              <a:spcBef>
                <a:spcPts val="0"/>
              </a:spcBef>
              <a:spcAft>
                <a:spcPts val="0"/>
              </a:spcAft>
              <a:buSzPts val="1100"/>
              <a:buFont typeface="Calibri" panose="020F0502020204030204" pitchFamily="34" charset="0"/>
              <a:buNone/>
            </a:pPr>
            <a:r>
              <a:rPr lang="en-US" b="1" dirty="0">
                <a:latin typeface="+mj-lt"/>
                <a:sym typeface="Times New Roman"/>
              </a:rPr>
              <a:t> </a:t>
            </a:r>
            <a:r>
              <a:rPr lang="en-US" b="1" u="sng" dirty="0">
                <a:latin typeface="+mj-lt"/>
                <a:sym typeface="Times New Roman"/>
                <a:hlinkClick r:id="rId5">
                  <a:extLst>
                    <a:ext uri="{A12FA001-AC4F-418D-AE19-62706E023703}">
                      <ahyp:hlinkClr xmlns:ahyp="http://schemas.microsoft.com/office/drawing/2018/hyperlinkcolor" val="tx"/>
                    </a:ext>
                  </a:extLst>
                </a:hlinkClick>
              </a:rPr>
              <a:t>https://www.wisemee.com/how-to-write-a-resolution/</a:t>
            </a:r>
            <a:endParaRPr lang="en-US" b="1" dirty="0">
              <a:latin typeface="+mj-lt"/>
              <a:sym typeface="Times New Roman"/>
            </a:endParaRPr>
          </a:p>
          <a:p>
            <a:pPr marL="0" lvl="0" indent="0" algn="l" defTabSz="914400" rtl="0">
              <a:spcBef>
                <a:spcPts val="0"/>
              </a:spcBef>
              <a:spcAft>
                <a:spcPts val="0"/>
              </a:spcAft>
              <a:buSzPts val="1100"/>
              <a:buFont typeface="Calibri" panose="020F0502020204030204" pitchFamily="34" charset="0"/>
              <a:buNone/>
            </a:pPr>
            <a:r>
              <a:rPr lang="en-US" b="1" u="sng" dirty="0">
                <a:latin typeface="+mj-lt"/>
                <a:sym typeface="Times New Roman"/>
                <a:hlinkClick r:id="rId6">
                  <a:extLst>
                    <a:ext uri="{A12FA001-AC4F-418D-AE19-62706E023703}">
                      <ahyp:hlinkClr xmlns:ahyp="http://schemas.microsoft.com/office/drawing/2018/hyperlinkcolor" val="tx"/>
                    </a:ext>
                  </a:extLst>
                </a:hlinkClick>
              </a:rPr>
              <a:t>https://www.wisemee.com/preambulatory-and-operative-clauses/</a:t>
            </a:r>
            <a:endParaRPr lang="en-US" b="1" dirty="0">
              <a:latin typeface="+mj-lt"/>
              <a:sym typeface="Times New Roman"/>
            </a:endParaRPr>
          </a:p>
          <a:p>
            <a:pPr marL="0" lvl="0" indent="0" algn="l" defTabSz="914400" rtl="0">
              <a:spcBef>
                <a:spcPts val="800"/>
              </a:spcBef>
              <a:spcAft>
                <a:spcPts val="0"/>
              </a:spcAft>
              <a:buSzPts val="1100"/>
              <a:buFont typeface="Calibri" panose="020F0502020204030204" pitchFamily="34" charset="0"/>
              <a:buNone/>
            </a:pPr>
            <a:r>
              <a:rPr lang="en-US" b="1" dirty="0">
                <a:highlight>
                  <a:srgbClr val="FFFFFF"/>
                </a:highlight>
                <a:latin typeface="+mj-lt"/>
                <a:sym typeface="Quattrocento Sans"/>
              </a:rPr>
              <a:t>Pre-ambulatory clauses present different aspects of the problem to be solved. </a:t>
            </a:r>
          </a:p>
          <a:p>
            <a:pPr marL="0" lvl="0" indent="0" algn="l" defTabSz="914400" rtl="0">
              <a:spcBef>
                <a:spcPts val="800"/>
              </a:spcBef>
              <a:spcAft>
                <a:spcPts val="0"/>
              </a:spcAft>
              <a:buSzPts val="1100"/>
              <a:buFont typeface="Calibri" panose="020F0502020204030204" pitchFamily="34" charset="0"/>
              <a:buNone/>
            </a:pPr>
            <a:r>
              <a:rPr lang="en-US" b="1" dirty="0">
                <a:highlight>
                  <a:srgbClr val="FFFFFF"/>
                </a:highlight>
                <a:latin typeface="+mj-lt"/>
                <a:sym typeface="Quattrocento Sans"/>
              </a:rPr>
              <a:t>They might present former relevant United Nations resolutions and past international actions on the issue. </a:t>
            </a:r>
          </a:p>
          <a:p>
            <a:pPr marL="0" lvl="0" indent="0" algn="l" defTabSz="914400" rtl="0">
              <a:spcBef>
                <a:spcPts val="800"/>
              </a:spcBef>
              <a:spcAft>
                <a:spcPts val="0"/>
              </a:spcAft>
              <a:buSzPts val="1100"/>
              <a:buFont typeface="Calibri" panose="020F0502020204030204" pitchFamily="34" charset="0"/>
              <a:buNone/>
            </a:pPr>
            <a:r>
              <a:rPr lang="en-US" b="1" dirty="0">
                <a:highlight>
                  <a:srgbClr val="FFFFFF"/>
                </a:highlight>
                <a:latin typeface="+mj-lt"/>
                <a:sym typeface="Quattrocento Sans"/>
              </a:rPr>
              <a:t>Each clause begins with a capitalized pre-ambulatory phrase in italics </a:t>
            </a:r>
          </a:p>
          <a:p>
            <a:pPr marL="0" lvl="0" indent="0" algn="l" defTabSz="914400" rtl="0">
              <a:spcBef>
                <a:spcPts val="800"/>
              </a:spcBef>
              <a:spcAft>
                <a:spcPts val="0"/>
              </a:spcAft>
              <a:buSzPts val="1100"/>
              <a:buFont typeface="Calibri" panose="020F0502020204030204" pitchFamily="34" charset="0"/>
              <a:buNone/>
            </a:pPr>
            <a:r>
              <a:rPr lang="en-US" b="1" u="sng" dirty="0">
                <a:highlight>
                  <a:srgbClr val="FFFFFF"/>
                </a:highlight>
                <a:latin typeface="+mj-lt"/>
                <a:sym typeface="Quattrocento Sans"/>
                <a:hlinkClick r:id="rId5">
                  <a:extLst>
                    <a:ext uri="{A12FA001-AC4F-418D-AE19-62706E023703}">
                      <ahyp:hlinkClr xmlns:ahyp="http://schemas.microsoft.com/office/drawing/2018/hyperlinkcolor" val="tx"/>
                    </a:ext>
                  </a:extLst>
                </a:hlinkClick>
              </a:rPr>
              <a:t>How to Write a Resolution</a:t>
            </a:r>
            <a:r>
              <a:rPr lang="en-US" b="1" dirty="0">
                <a:highlight>
                  <a:srgbClr val="FFFFFF"/>
                </a:highlight>
                <a:latin typeface="+mj-lt"/>
                <a:sym typeface="Quattrocento Sans"/>
              </a:rPr>
              <a:t> or </a:t>
            </a:r>
            <a:r>
              <a:rPr lang="en-US" b="1" u="sng" dirty="0">
                <a:highlight>
                  <a:srgbClr val="FFFFFF"/>
                </a:highlight>
                <a:latin typeface="+mj-lt"/>
                <a:sym typeface="Quattrocento Sans"/>
                <a:hlinkClick r:id="rId7">
                  <a:extLst>
                    <a:ext uri="{A12FA001-AC4F-418D-AE19-62706E023703}">
                      <ahyp:hlinkClr xmlns:ahyp="http://schemas.microsoft.com/office/drawing/2018/hyperlinkcolor" val="tx"/>
                    </a:ext>
                  </a:extLst>
                </a:hlinkClick>
              </a:rPr>
              <a:t>How to Write a Clause</a:t>
            </a:r>
            <a:r>
              <a:rPr lang="en-US" b="1" dirty="0">
                <a:highlight>
                  <a:srgbClr val="FFFFFF"/>
                </a:highlight>
                <a:latin typeface="+mj-lt"/>
                <a:sym typeface="Quattrocento Sans"/>
              </a:rPr>
              <a:t>.</a:t>
            </a:r>
          </a:p>
          <a:p>
            <a:pPr marL="0" lvl="0" indent="0" algn="l" defTabSz="914400" rtl="0">
              <a:spcBef>
                <a:spcPts val="800"/>
              </a:spcBef>
              <a:spcAft>
                <a:spcPts val="0"/>
              </a:spcAft>
              <a:buSzPts val="1100"/>
              <a:buFont typeface="Calibri" panose="020F0502020204030204" pitchFamily="34" charset="0"/>
              <a:buNone/>
            </a:pPr>
            <a:r>
              <a:rPr lang="en-US" b="1" dirty="0">
                <a:highlight>
                  <a:srgbClr val="FFFFFF"/>
                </a:highlight>
                <a:latin typeface="+mj-lt"/>
                <a:sym typeface="Quattrocento Sans"/>
              </a:rPr>
              <a:t>Operative clauses reflect call for action presented in the policy/position paper:</a:t>
            </a:r>
          </a:p>
          <a:p>
            <a:pPr marL="0" lvl="0" indent="0" algn="l" defTabSz="914400" rtl="0">
              <a:spcBef>
                <a:spcPts val="800"/>
              </a:spcBef>
              <a:spcAft>
                <a:spcPts val="0"/>
              </a:spcAft>
              <a:buSzPts val="1100"/>
              <a:buFont typeface="Calibri" panose="020F0502020204030204" pitchFamily="34" charset="0"/>
              <a:buNone/>
            </a:pPr>
            <a:r>
              <a:rPr lang="en-US" b="1" u="sng" dirty="0">
                <a:highlight>
                  <a:srgbClr val="FFFFFF"/>
                </a:highlight>
                <a:latin typeface="+mj-lt"/>
                <a:sym typeface="Lora"/>
                <a:hlinkClick r:id="rId8"/>
              </a:rPr>
              <a:t>http://tasmun.org/assets/guides/resolution-conventions.pdf</a:t>
            </a:r>
            <a:endParaRPr lang="en-US" b="1" dirty="0">
              <a:highlight>
                <a:srgbClr val="FFFFFF"/>
              </a:highlight>
              <a:latin typeface="+mj-lt"/>
              <a:sym typeface="Lora"/>
            </a:endParaRPr>
          </a:p>
          <a:p>
            <a:pPr marL="0" lvl="0" indent="0" algn="l" defTabSz="914400" rtl="0">
              <a:spcBef>
                <a:spcPts val="800"/>
              </a:spcBef>
              <a:spcAft>
                <a:spcPts val="800"/>
              </a:spcAft>
              <a:buSzPts val="1100"/>
              <a:buFont typeface="Calibri" panose="020F0502020204030204" pitchFamily="34" charset="0"/>
              <a:buNone/>
            </a:pPr>
            <a:endParaRPr lang="en-US" b="1" dirty="0">
              <a:highlight>
                <a:srgbClr val="FFFFFF"/>
              </a:highlight>
              <a:latin typeface="+mj-lt"/>
              <a:sym typeface="Lo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6E45-7CC7-4C0B-9ABB-F872A6E89C1F}"/>
              </a:ext>
            </a:extLst>
          </p:cNvPr>
          <p:cNvSpPr>
            <a:spLocks noGrp="1"/>
          </p:cNvSpPr>
          <p:nvPr>
            <p:ph type="title"/>
          </p:nvPr>
        </p:nvSpPr>
        <p:spPr>
          <a:xfrm>
            <a:off x="342900" y="1565563"/>
            <a:ext cx="2400300" cy="594705"/>
          </a:xfrm>
        </p:spPr>
        <p:txBody>
          <a:bodyPr/>
          <a:lstStyle/>
          <a:p>
            <a:r>
              <a:rPr lang="en-US" dirty="0"/>
              <a:t>    KEY TERMS</a:t>
            </a:r>
          </a:p>
        </p:txBody>
      </p:sp>
      <p:sp>
        <p:nvSpPr>
          <p:cNvPr id="3" name="Content Placeholder 2">
            <a:extLst>
              <a:ext uri="{FF2B5EF4-FFF2-40B4-BE49-F238E27FC236}">
                <a16:creationId xmlns:a16="http://schemas.microsoft.com/office/drawing/2014/main" id="{302BB89E-8DAF-49AA-85A7-CD9910ADDB3D}"/>
              </a:ext>
            </a:extLst>
          </p:cNvPr>
          <p:cNvSpPr>
            <a:spLocks noGrp="1"/>
          </p:cNvSpPr>
          <p:nvPr>
            <p:ph idx="1"/>
          </p:nvPr>
        </p:nvSpPr>
        <p:spPr/>
        <p:txBody>
          <a:bodyPr>
            <a:noAutofit/>
          </a:bodyPr>
          <a:lstStyle/>
          <a:p>
            <a:pPr marL="0" indent="0" algn="l" rtl="0">
              <a:buNone/>
            </a:pPr>
            <a:r>
              <a:rPr lang="en-GB" b="1" dirty="0"/>
              <a:t>Decorum</a:t>
            </a:r>
            <a:r>
              <a:rPr lang="en-GB" dirty="0"/>
              <a:t>: order in committee. The chair may call decorum if delegates are loud or disrespectful, in order to ask for their attention during committee.</a:t>
            </a:r>
          </a:p>
          <a:p>
            <a:pPr marL="0" indent="0" algn="l" rtl="0">
              <a:buNone/>
            </a:pPr>
            <a:r>
              <a:rPr lang="en-GB" b="1" dirty="0"/>
              <a:t>Motion</a:t>
            </a:r>
            <a:r>
              <a:rPr lang="en-GB" dirty="0"/>
              <a:t>: a specific action made by delegates to direct debate in a certain direction.</a:t>
            </a:r>
          </a:p>
          <a:p>
            <a:pPr marL="0" indent="0" algn="l" rtl="0">
              <a:buNone/>
            </a:pPr>
            <a:r>
              <a:rPr lang="en-GB" b="1" dirty="0"/>
              <a:t>Speaker’s List</a:t>
            </a:r>
            <a:r>
              <a:rPr lang="en-GB" dirty="0"/>
              <a:t>: a list that contains the order of speakers in the committee. The specific way that the order is determined varies by conference. The Speaker’s List is the default format of debate and committee will proceed with speeches until a delegate makes a motion to change up the debate format.</a:t>
            </a:r>
          </a:p>
          <a:p>
            <a:pPr marL="0" indent="0" algn="l" rtl="0">
              <a:buNone/>
            </a:pPr>
            <a:r>
              <a:rPr lang="en-GB" b="1" dirty="0"/>
              <a:t>Yield</a:t>
            </a:r>
            <a:r>
              <a:rPr lang="en-GB" dirty="0"/>
              <a:t>: this is when a speaker decides to give up the remaining time in his or her speech. Typically, the three types of yields are: 1) </a:t>
            </a:r>
            <a:r>
              <a:rPr lang="en-GB" b="1" dirty="0"/>
              <a:t>Yield to the Chair</a:t>
            </a:r>
            <a:r>
              <a:rPr lang="en-GB" dirty="0"/>
              <a:t> meaning you give up the rest of your time, 2) </a:t>
            </a:r>
            <a:r>
              <a:rPr lang="en-GB" b="1" dirty="0"/>
              <a:t>Yield to another delegate</a:t>
            </a:r>
            <a:r>
              <a:rPr lang="en-GB" dirty="0"/>
              <a:t> meaning you give up the rest of your time to another delegate, or 3) </a:t>
            </a:r>
            <a:r>
              <a:rPr lang="en-GB" b="1" dirty="0"/>
              <a:t>Yield to questions</a:t>
            </a:r>
            <a:r>
              <a:rPr lang="en-GB" dirty="0"/>
              <a:t> from other delegates or </a:t>
            </a:r>
            <a:r>
              <a:rPr lang="en-GB" b="1" dirty="0"/>
              <a:t>Yield to comments</a:t>
            </a:r>
            <a:r>
              <a:rPr lang="en-GB" dirty="0"/>
              <a:t> to your speech by other delegates. Questions are also sometimes called Points of Information.</a:t>
            </a:r>
            <a:endParaRPr lang="en-US" sz="1200" dirty="0"/>
          </a:p>
        </p:txBody>
      </p:sp>
    </p:spTree>
    <p:extLst>
      <p:ext uri="{BB962C8B-B14F-4D97-AF65-F5344CB8AC3E}">
        <p14:creationId xmlns:p14="http://schemas.microsoft.com/office/powerpoint/2010/main" val="241600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6E45-7CC7-4C0B-9ABB-F872A6E89C1F}"/>
              </a:ext>
            </a:extLst>
          </p:cNvPr>
          <p:cNvSpPr>
            <a:spLocks noGrp="1"/>
          </p:cNvSpPr>
          <p:nvPr>
            <p:ph type="title"/>
          </p:nvPr>
        </p:nvSpPr>
        <p:spPr>
          <a:xfrm>
            <a:off x="342900" y="1572491"/>
            <a:ext cx="2400300" cy="587778"/>
          </a:xfrm>
        </p:spPr>
        <p:txBody>
          <a:bodyPr>
            <a:normAutofit fontScale="90000"/>
          </a:bodyPr>
          <a:lstStyle/>
          <a:p>
            <a:pPr algn="ctr" rtl="0"/>
            <a:r>
              <a:rPr lang="en-US" dirty="0"/>
              <a:t>KEY TERMS</a:t>
            </a:r>
            <a:br>
              <a:rPr lang="en-US" dirty="0"/>
            </a:br>
            <a:r>
              <a:rPr lang="en-US" dirty="0"/>
              <a:t>POINTS &amp; BLOCS</a:t>
            </a:r>
          </a:p>
        </p:txBody>
      </p:sp>
      <p:sp>
        <p:nvSpPr>
          <p:cNvPr id="3" name="Content Placeholder 2">
            <a:extLst>
              <a:ext uri="{FF2B5EF4-FFF2-40B4-BE49-F238E27FC236}">
                <a16:creationId xmlns:a16="http://schemas.microsoft.com/office/drawing/2014/main" id="{302BB89E-8DAF-49AA-85A7-CD9910ADDB3D}"/>
              </a:ext>
            </a:extLst>
          </p:cNvPr>
          <p:cNvSpPr>
            <a:spLocks noGrp="1"/>
          </p:cNvSpPr>
          <p:nvPr>
            <p:ph idx="1"/>
          </p:nvPr>
        </p:nvSpPr>
        <p:spPr/>
        <p:txBody>
          <a:bodyPr>
            <a:noAutofit/>
          </a:bodyPr>
          <a:lstStyle/>
          <a:p>
            <a:pPr marL="0" indent="0" algn="l" rtl="0">
              <a:buNone/>
            </a:pPr>
            <a:r>
              <a:rPr lang="en-GB" b="1" dirty="0"/>
              <a:t>Point of Inquiry</a:t>
            </a:r>
            <a:r>
              <a:rPr lang="en-GB" dirty="0"/>
              <a:t>: used when a delegate has a question about something that is not clearly understood in committee. Use this to ask a question if you don’t understand a term or get what’s going on in committee!</a:t>
            </a:r>
          </a:p>
          <a:p>
            <a:pPr marL="0" indent="0" algn="l" rtl="0">
              <a:buNone/>
            </a:pPr>
            <a:r>
              <a:rPr lang="en-GB" b="1" dirty="0"/>
              <a:t>Point of Personal Privilege</a:t>
            </a:r>
            <a:r>
              <a:rPr lang="en-GB" dirty="0"/>
              <a:t>: used when a delegate experiences personal discomfort that hinders their ability to participate in committee. Examples: temperature of room, distractions during committee, can’t hear another delegate, etc.</a:t>
            </a:r>
          </a:p>
          <a:p>
            <a:pPr marL="0" indent="0" algn="l" rtl="0">
              <a:buNone/>
            </a:pPr>
            <a:r>
              <a:rPr lang="en-GB" b="1" dirty="0"/>
              <a:t>Point of Order </a:t>
            </a:r>
            <a:r>
              <a:rPr lang="en-GB" dirty="0"/>
              <a:t>(also called </a:t>
            </a:r>
            <a:r>
              <a:rPr lang="en-GB" b="1" dirty="0"/>
              <a:t>Point of Parliamentary Procedure</a:t>
            </a:r>
            <a:r>
              <a:rPr lang="en-GB" dirty="0"/>
              <a:t>): used when a delegate believes that there was a mistake made regarding the rules of procedure</a:t>
            </a:r>
          </a:p>
          <a:p>
            <a:pPr marL="0" indent="0" algn="l" rtl="0">
              <a:buNone/>
            </a:pPr>
            <a:r>
              <a:rPr lang="en-GB" b="1" dirty="0"/>
              <a:t>Blocs</a:t>
            </a:r>
            <a:r>
              <a:rPr lang="en-GB" dirty="0"/>
              <a:t>: different groups that have similar ideas and opinions about the topics. In the real United Nations, there are regional blocs, but delegates can choose to build their own blocs in Model UN. These blocs will typically work together to create a draft resolution.</a:t>
            </a:r>
          </a:p>
          <a:p>
            <a:pPr algn="l" rtl="0"/>
            <a:endParaRPr lang="en-US" sz="1200" dirty="0"/>
          </a:p>
        </p:txBody>
      </p:sp>
    </p:spTree>
    <p:extLst>
      <p:ext uri="{BB962C8B-B14F-4D97-AF65-F5344CB8AC3E}">
        <p14:creationId xmlns:p14="http://schemas.microsoft.com/office/powerpoint/2010/main" val="3039670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6E45-7CC7-4C0B-9ABB-F872A6E89C1F}"/>
              </a:ext>
            </a:extLst>
          </p:cNvPr>
          <p:cNvSpPr>
            <a:spLocks noGrp="1"/>
          </p:cNvSpPr>
          <p:nvPr>
            <p:ph type="title"/>
          </p:nvPr>
        </p:nvSpPr>
        <p:spPr>
          <a:xfrm>
            <a:off x="322118" y="1336791"/>
            <a:ext cx="2400300" cy="1183524"/>
          </a:xfrm>
        </p:spPr>
        <p:txBody>
          <a:bodyPr/>
          <a:lstStyle/>
          <a:p>
            <a:pPr algn="ctr" rtl="0"/>
            <a:r>
              <a:rPr lang="en-US" dirty="0"/>
              <a:t>KEY TERMS</a:t>
            </a:r>
            <a:br>
              <a:rPr lang="en-US" dirty="0"/>
            </a:br>
            <a:r>
              <a:rPr lang="en-US" dirty="0"/>
              <a:t>MODS AND UNMODS</a:t>
            </a:r>
          </a:p>
        </p:txBody>
      </p:sp>
      <p:sp>
        <p:nvSpPr>
          <p:cNvPr id="3" name="Content Placeholder 2">
            <a:extLst>
              <a:ext uri="{FF2B5EF4-FFF2-40B4-BE49-F238E27FC236}">
                <a16:creationId xmlns:a16="http://schemas.microsoft.com/office/drawing/2014/main" id="{302BB89E-8DAF-49AA-85A7-CD9910ADDB3D}"/>
              </a:ext>
            </a:extLst>
          </p:cNvPr>
          <p:cNvSpPr>
            <a:spLocks noGrp="1"/>
          </p:cNvSpPr>
          <p:nvPr>
            <p:ph idx="1"/>
          </p:nvPr>
        </p:nvSpPr>
        <p:spPr/>
        <p:txBody>
          <a:bodyPr>
            <a:noAutofit/>
          </a:bodyPr>
          <a:lstStyle/>
          <a:p>
            <a:pPr marL="0" indent="0" algn="l" rtl="0">
              <a:buNone/>
            </a:pPr>
            <a:r>
              <a:rPr lang="en-GB" b="1" dirty="0"/>
              <a:t>Moderated Caucus</a:t>
            </a:r>
            <a:r>
              <a:rPr lang="en-GB" dirty="0"/>
              <a:t>: A debate format that allows delegates to make short comments on a specific sub-issue. Typically, delegates who are interested in speaking will raise up their placards and the Chairs will call on delegates to speak one at a time. In order to move into a moderated caucus, the motion must include the overall speaking time, the time per speaker, and the sub-issue to be discussed. Example: Italy moves for a 5 minute moderated caucus with 30 second speaking time per delegate for the purpose of discussing solutions to women’s rights.</a:t>
            </a:r>
          </a:p>
          <a:p>
            <a:pPr marL="0" indent="0" algn="l" rtl="0">
              <a:buNone/>
            </a:pPr>
            <a:r>
              <a:rPr lang="en-GB" b="1" dirty="0"/>
              <a:t>Unmoderated Caucus </a:t>
            </a:r>
            <a:r>
              <a:rPr lang="en-GB" dirty="0"/>
              <a:t>(also called</a:t>
            </a:r>
            <a:r>
              <a:rPr lang="en-GB" b="1" dirty="0"/>
              <a:t> Informal Caucus</a:t>
            </a:r>
            <a:r>
              <a:rPr lang="en-GB" dirty="0"/>
              <a:t> or</a:t>
            </a:r>
            <a:r>
              <a:rPr lang="en-GB" b="1" dirty="0"/>
              <a:t> Lobbying Sessions</a:t>
            </a:r>
            <a:r>
              <a:rPr lang="en-GB" dirty="0"/>
              <a:t>): a debate format in which delegates can leave their seats to go and talk to others freely and informally. This is usually when delegates find allies and work on draft resolutions. In order to move into an unmoderated caucus, the motion must include the overall caucus time and preferably the purpose of the unmoderated caucus. Example: Senegal moves for an unmoderated caucus for 10 minutes to complete draft resolutions.</a:t>
            </a:r>
            <a:endParaRPr lang="en-US" sz="1200" dirty="0"/>
          </a:p>
        </p:txBody>
      </p:sp>
    </p:spTree>
    <p:extLst>
      <p:ext uri="{BB962C8B-B14F-4D97-AF65-F5344CB8AC3E}">
        <p14:creationId xmlns:p14="http://schemas.microsoft.com/office/powerpoint/2010/main" val="68250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6E45-7CC7-4C0B-9ABB-F872A6E89C1F}"/>
              </a:ext>
            </a:extLst>
          </p:cNvPr>
          <p:cNvSpPr>
            <a:spLocks noGrp="1"/>
          </p:cNvSpPr>
          <p:nvPr>
            <p:ph type="title"/>
          </p:nvPr>
        </p:nvSpPr>
        <p:spPr>
          <a:xfrm>
            <a:off x="342900" y="1233055"/>
            <a:ext cx="2400300" cy="927214"/>
          </a:xfrm>
        </p:spPr>
        <p:txBody>
          <a:bodyPr/>
          <a:lstStyle/>
          <a:p>
            <a:pPr algn="ctr"/>
            <a:r>
              <a:rPr lang="en-US" dirty="0"/>
              <a:t>KEY TERMS RESOLUTIONS</a:t>
            </a:r>
          </a:p>
        </p:txBody>
      </p:sp>
      <p:sp>
        <p:nvSpPr>
          <p:cNvPr id="3" name="Content Placeholder 2">
            <a:extLst>
              <a:ext uri="{FF2B5EF4-FFF2-40B4-BE49-F238E27FC236}">
                <a16:creationId xmlns:a16="http://schemas.microsoft.com/office/drawing/2014/main" id="{302BB89E-8DAF-49AA-85A7-CD9910ADDB3D}"/>
              </a:ext>
            </a:extLst>
          </p:cNvPr>
          <p:cNvSpPr>
            <a:spLocks noGrp="1"/>
          </p:cNvSpPr>
          <p:nvPr>
            <p:ph idx="1"/>
          </p:nvPr>
        </p:nvSpPr>
        <p:spPr/>
        <p:txBody>
          <a:bodyPr>
            <a:noAutofit/>
          </a:bodyPr>
          <a:lstStyle/>
          <a:p>
            <a:pPr marL="0" indent="0" algn="l" rtl="0">
              <a:buNone/>
            </a:pPr>
            <a:r>
              <a:rPr lang="en-GB" b="1" dirty="0"/>
              <a:t>Working paper</a:t>
            </a:r>
            <a:r>
              <a:rPr lang="en-GB" dirty="0"/>
              <a:t>: Working papers are just a list of ideas formed by the blocs. They may or may not be written in resolution format. The working paper needs to be approved by the chairs.</a:t>
            </a:r>
          </a:p>
          <a:p>
            <a:pPr marL="0" indent="0" algn="l" rtl="0">
              <a:buNone/>
            </a:pPr>
            <a:r>
              <a:rPr lang="en-GB" b="1" dirty="0"/>
              <a:t>Draft Resolution</a:t>
            </a:r>
            <a:r>
              <a:rPr lang="en-GB" dirty="0"/>
              <a:t>: A document written in resolution format, approved by the chairs, and introduced to committee but not yet voted upon is called a draft resolution. Delegates will be spending most of their time writing and amending the draft resolutions. Once a draft resolution is passed by a committee, then it becomes a </a:t>
            </a:r>
            <a:r>
              <a:rPr lang="en-GB" b="1" dirty="0"/>
              <a:t>Resolution</a:t>
            </a:r>
            <a:r>
              <a:rPr lang="en-GB" dirty="0"/>
              <a:t>.</a:t>
            </a:r>
          </a:p>
          <a:p>
            <a:pPr marL="0" indent="0" algn="l" rtl="0">
              <a:buNone/>
            </a:pPr>
            <a:r>
              <a:rPr lang="en-GB" b="1" dirty="0"/>
              <a:t>Sponsors</a:t>
            </a:r>
            <a:r>
              <a:rPr lang="en-GB" dirty="0"/>
              <a:t>: delegates who authored the draft resolution or actively contributed ideas. They support the draft resolution and want to see it get passed, so they should vote for it. All resolutions will require a minimum number of sponsors.</a:t>
            </a:r>
          </a:p>
          <a:p>
            <a:pPr marL="0" indent="0" algn="l" rtl="0">
              <a:buNone/>
            </a:pPr>
            <a:r>
              <a:rPr lang="en-GB" b="1" dirty="0"/>
              <a:t>Signatories</a:t>
            </a:r>
            <a:r>
              <a:rPr lang="en-GB" dirty="0"/>
              <a:t>: delegates who wish the see the draft resolution debated but may or may not agree with all of the ideas. However, they think there is some merit to it and want to see it presented. Some resolutions will require a minimum number of signatories.</a:t>
            </a:r>
            <a:endParaRPr lang="en-US" sz="1200" dirty="0"/>
          </a:p>
        </p:txBody>
      </p:sp>
    </p:spTree>
    <p:extLst>
      <p:ext uri="{BB962C8B-B14F-4D97-AF65-F5344CB8AC3E}">
        <p14:creationId xmlns:p14="http://schemas.microsoft.com/office/powerpoint/2010/main" val="148516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6A89-E118-4D61-BC39-C549C50BB5EB}"/>
              </a:ext>
            </a:extLst>
          </p:cNvPr>
          <p:cNvSpPr>
            <a:spLocks noGrp="1"/>
          </p:cNvSpPr>
          <p:nvPr>
            <p:ph type="title"/>
          </p:nvPr>
        </p:nvSpPr>
        <p:spPr>
          <a:xfrm>
            <a:off x="2576234" y="122355"/>
            <a:ext cx="3991530" cy="410080"/>
          </a:xfrm>
        </p:spPr>
        <p:txBody>
          <a:bodyPr>
            <a:normAutofit fontScale="90000"/>
          </a:bodyPr>
          <a:lstStyle/>
          <a:p>
            <a:pPr algn="ctr"/>
            <a:r>
              <a:rPr lang="en-US" b="1" dirty="0"/>
              <a:t>RULES OF PROCEDURE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61911998"/>
              </p:ext>
            </p:extLst>
          </p:nvPr>
        </p:nvGraphicFramePr>
        <p:xfrm>
          <a:off x="-1" y="625033"/>
          <a:ext cx="9144000" cy="6446520"/>
        </p:xfrm>
        <a:graphic>
          <a:graphicData uri="http://schemas.openxmlformats.org/drawingml/2006/table">
            <a:tbl>
              <a:tblPr firstRow="1" firstCol="1" bandRow="1">
                <a:tableStyleId>{5C22544A-7EE6-4342-B048-85BDC9FD1C3A}</a:tableStyleId>
              </a:tblPr>
              <a:tblGrid>
                <a:gridCol w="1587985">
                  <a:extLst>
                    <a:ext uri="{9D8B030D-6E8A-4147-A177-3AD203B41FA5}">
                      <a16:colId xmlns:a16="http://schemas.microsoft.com/office/drawing/2014/main" val="2281082563"/>
                    </a:ext>
                  </a:extLst>
                </a:gridCol>
                <a:gridCol w="2704809">
                  <a:extLst>
                    <a:ext uri="{9D8B030D-6E8A-4147-A177-3AD203B41FA5}">
                      <a16:colId xmlns:a16="http://schemas.microsoft.com/office/drawing/2014/main" val="330874355"/>
                    </a:ext>
                  </a:extLst>
                </a:gridCol>
                <a:gridCol w="2600107">
                  <a:extLst>
                    <a:ext uri="{9D8B030D-6E8A-4147-A177-3AD203B41FA5}">
                      <a16:colId xmlns:a16="http://schemas.microsoft.com/office/drawing/2014/main" val="4189155778"/>
                    </a:ext>
                  </a:extLst>
                </a:gridCol>
                <a:gridCol w="1302733">
                  <a:extLst>
                    <a:ext uri="{9D8B030D-6E8A-4147-A177-3AD203B41FA5}">
                      <a16:colId xmlns:a16="http://schemas.microsoft.com/office/drawing/2014/main" val="3486120878"/>
                    </a:ext>
                  </a:extLst>
                </a:gridCol>
                <a:gridCol w="948366">
                  <a:extLst>
                    <a:ext uri="{9D8B030D-6E8A-4147-A177-3AD203B41FA5}">
                      <a16:colId xmlns:a16="http://schemas.microsoft.com/office/drawing/2014/main" val="1956035271"/>
                    </a:ext>
                  </a:extLst>
                </a:gridCol>
              </a:tblGrid>
              <a:tr h="526934">
                <a:tc>
                  <a:txBody>
                    <a:bodyPr/>
                    <a:lstStyle/>
                    <a:p>
                      <a:pPr marL="0" marR="0" indent="26035" algn="l">
                        <a:lnSpc>
                          <a:spcPct val="150000"/>
                        </a:lnSpc>
                        <a:spcBef>
                          <a:spcPts val="200"/>
                        </a:spcBef>
                        <a:spcAft>
                          <a:spcPts val="0"/>
                        </a:spcAft>
                      </a:pPr>
                      <a:r>
                        <a:rPr lang="en-US" sz="1400" dirty="0">
                          <a:effectLst/>
                        </a:rPr>
                        <a:t>Point</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dirty="0">
                          <a:effectLst/>
                        </a:rPr>
                        <a:t>Purpose</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dirty="0">
                          <a:effectLst/>
                        </a:rPr>
                        <a:t>Can Interrupt Speaker?</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Requires Second?</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0"/>
                        </a:spcBef>
                        <a:spcAft>
                          <a:spcPts val="800"/>
                        </a:spcAft>
                      </a:pPr>
                      <a:r>
                        <a:rPr lang="en-US" sz="1400" dirty="0">
                          <a:effectLst/>
                        </a:rPr>
                        <a:t>Determined by</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extLst>
                  <a:ext uri="{0D108BD9-81ED-4DB2-BD59-A6C34878D82A}">
                    <a16:rowId xmlns:a16="http://schemas.microsoft.com/office/drawing/2014/main" val="3033533044"/>
                  </a:ext>
                </a:extLst>
              </a:tr>
              <a:tr h="273160">
                <a:tc>
                  <a:txBody>
                    <a:bodyPr/>
                    <a:lstStyle/>
                    <a:p>
                      <a:pPr marL="0" marR="0" algn="l">
                        <a:lnSpc>
                          <a:spcPct val="150000"/>
                        </a:lnSpc>
                        <a:spcBef>
                          <a:spcPts val="200"/>
                        </a:spcBef>
                        <a:spcAft>
                          <a:spcPts val="0"/>
                        </a:spcAft>
                      </a:pPr>
                      <a:r>
                        <a:rPr lang="en-US" sz="1400">
                          <a:effectLst/>
                        </a:rPr>
                        <a:t>Point of Information</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dirty="0">
                          <a:effectLst/>
                        </a:rPr>
                        <a:t>Ask a question to the speaker</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No</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No</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0"/>
                        </a:spcBef>
                        <a:spcAft>
                          <a:spcPts val="800"/>
                        </a:spcAft>
                      </a:pPr>
                      <a:r>
                        <a:rPr lang="en-US" sz="1400" dirty="0">
                          <a:effectLst/>
                        </a:rPr>
                        <a:t>Speaker/Chair</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extLst>
                  <a:ext uri="{0D108BD9-81ED-4DB2-BD59-A6C34878D82A}">
                    <a16:rowId xmlns:a16="http://schemas.microsoft.com/office/drawing/2014/main" val="3107948301"/>
                  </a:ext>
                </a:extLst>
              </a:tr>
              <a:tr h="526934">
                <a:tc>
                  <a:txBody>
                    <a:bodyPr/>
                    <a:lstStyle/>
                    <a:p>
                      <a:pPr marL="0" marR="0" algn="l">
                        <a:lnSpc>
                          <a:spcPct val="150000"/>
                        </a:lnSpc>
                        <a:spcBef>
                          <a:spcPts val="200"/>
                        </a:spcBef>
                        <a:spcAft>
                          <a:spcPts val="0"/>
                        </a:spcAft>
                      </a:pPr>
                      <a:r>
                        <a:rPr lang="en-US" sz="1400">
                          <a:effectLst/>
                        </a:rPr>
                        <a:t>Point of Parliamentary Inquiry</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Question Procedures/Chair</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No</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No</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0"/>
                        </a:spcBef>
                        <a:spcAft>
                          <a:spcPts val="800"/>
                        </a:spcAft>
                      </a:pPr>
                      <a:r>
                        <a:rPr lang="en-US" sz="1400" dirty="0">
                          <a:effectLst/>
                        </a:rPr>
                        <a:t>Chair</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extLst>
                  <a:ext uri="{0D108BD9-81ED-4DB2-BD59-A6C34878D82A}">
                    <a16:rowId xmlns:a16="http://schemas.microsoft.com/office/drawing/2014/main" val="524850068"/>
                  </a:ext>
                </a:extLst>
              </a:tr>
              <a:tr h="526934">
                <a:tc>
                  <a:txBody>
                    <a:bodyPr/>
                    <a:lstStyle/>
                    <a:p>
                      <a:pPr marL="0" marR="0" algn="l">
                        <a:lnSpc>
                          <a:spcPct val="150000"/>
                        </a:lnSpc>
                        <a:spcBef>
                          <a:spcPts val="200"/>
                        </a:spcBef>
                        <a:spcAft>
                          <a:spcPts val="0"/>
                        </a:spcAft>
                      </a:pPr>
                      <a:r>
                        <a:rPr lang="en-US" sz="1400">
                          <a:effectLst/>
                        </a:rPr>
                        <a:t>Point of Personal Privilege</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dirty="0">
                          <a:effectLst/>
                        </a:rPr>
                        <a:t>Complain about volume, etc.</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Yes                        (volume)</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Yes  (not volume)</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0"/>
                        </a:spcBef>
                        <a:spcAft>
                          <a:spcPts val="800"/>
                        </a:spcAft>
                      </a:pPr>
                      <a:r>
                        <a:rPr lang="en-US" sz="1400" dirty="0">
                          <a:effectLst/>
                        </a:rPr>
                        <a:t>Chair</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extLst>
                  <a:ext uri="{0D108BD9-81ED-4DB2-BD59-A6C34878D82A}">
                    <a16:rowId xmlns:a16="http://schemas.microsoft.com/office/drawing/2014/main" val="4282569163"/>
                  </a:ext>
                </a:extLst>
              </a:tr>
              <a:tr h="1083704">
                <a:tc>
                  <a:txBody>
                    <a:bodyPr/>
                    <a:lstStyle/>
                    <a:p>
                      <a:pPr marL="0" marR="0" algn="l">
                        <a:lnSpc>
                          <a:spcPct val="150000"/>
                        </a:lnSpc>
                        <a:spcBef>
                          <a:spcPts val="200"/>
                        </a:spcBef>
                        <a:spcAft>
                          <a:spcPts val="0"/>
                        </a:spcAft>
                      </a:pPr>
                      <a:r>
                        <a:rPr lang="en-US" sz="1400" dirty="0">
                          <a:effectLst/>
                        </a:rPr>
                        <a:t>Point of Order</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dirty="0">
                          <a:effectLst/>
                        </a:rPr>
                        <a:t>Delegate feels the chair was out of order. If the chair accepts, the chair and delegate present their side and the issue is put to a majority vote.</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No</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No</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0"/>
                        </a:spcBef>
                        <a:spcAft>
                          <a:spcPts val="800"/>
                        </a:spcAft>
                      </a:pPr>
                      <a:r>
                        <a:rPr lang="en-US" sz="1400" dirty="0">
                          <a:effectLst/>
                        </a:rPr>
                        <a:t>Majority Vote</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extLst>
                  <a:ext uri="{0D108BD9-81ED-4DB2-BD59-A6C34878D82A}">
                    <a16:rowId xmlns:a16="http://schemas.microsoft.com/office/drawing/2014/main" val="1684425503"/>
                  </a:ext>
                </a:extLst>
              </a:tr>
              <a:tr h="526934">
                <a:tc>
                  <a:txBody>
                    <a:bodyPr/>
                    <a:lstStyle/>
                    <a:p>
                      <a:pPr marL="0" marR="0" algn="l">
                        <a:lnSpc>
                          <a:spcPct val="150000"/>
                        </a:lnSpc>
                        <a:spcBef>
                          <a:spcPts val="200"/>
                        </a:spcBef>
                        <a:spcAft>
                          <a:spcPts val="0"/>
                        </a:spcAft>
                      </a:pPr>
                      <a:r>
                        <a:rPr lang="en-US" sz="1400">
                          <a:effectLst/>
                        </a:rPr>
                        <a:t>Motion to Change Speaking Time</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Request to change the length of speaking time</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No</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Yes</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0"/>
                        </a:spcBef>
                        <a:spcAft>
                          <a:spcPts val="800"/>
                        </a:spcAft>
                      </a:pPr>
                      <a:r>
                        <a:rPr lang="en-US" sz="1400" dirty="0">
                          <a:effectLst/>
                        </a:rPr>
                        <a:t>Chair</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extLst>
                  <a:ext uri="{0D108BD9-81ED-4DB2-BD59-A6C34878D82A}">
                    <a16:rowId xmlns:a16="http://schemas.microsoft.com/office/drawing/2014/main" val="3417501241"/>
                  </a:ext>
                </a:extLst>
              </a:tr>
              <a:tr h="526934">
                <a:tc>
                  <a:txBody>
                    <a:bodyPr/>
                    <a:lstStyle/>
                    <a:p>
                      <a:pPr marL="0" marR="0" algn="l">
                        <a:lnSpc>
                          <a:spcPct val="150000"/>
                        </a:lnSpc>
                        <a:spcBef>
                          <a:spcPts val="200"/>
                        </a:spcBef>
                        <a:spcAft>
                          <a:spcPts val="0"/>
                        </a:spcAft>
                      </a:pPr>
                      <a:r>
                        <a:rPr lang="en-US" sz="1400">
                          <a:effectLst/>
                        </a:rPr>
                        <a:t>Motion for a Moderated Caucus</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Request to have a moderated caucus. General and speaker time required.</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No</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Yes</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0"/>
                        </a:spcBef>
                        <a:spcAft>
                          <a:spcPts val="800"/>
                        </a:spcAft>
                      </a:pPr>
                      <a:r>
                        <a:rPr lang="en-US" sz="1400" dirty="0">
                          <a:effectLst/>
                        </a:rPr>
                        <a:t>Majority Vote</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extLst>
                  <a:ext uri="{0D108BD9-81ED-4DB2-BD59-A6C34878D82A}">
                    <a16:rowId xmlns:a16="http://schemas.microsoft.com/office/drawing/2014/main" val="2232814650"/>
                  </a:ext>
                </a:extLst>
              </a:tr>
              <a:tr h="526934">
                <a:tc>
                  <a:txBody>
                    <a:bodyPr/>
                    <a:lstStyle/>
                    <a:p>
                      <a:pPr marL="0" marR="0" algn="l">
                        <a:lnSpc>
                          <a:spcPct val="150000"/>
                        </a:lnSpc>
                        <a:spcBef>
                          <a:spcPts val="200"/>
                        </a:spcBef>
                        <a:spcAft>
                          <a:spcPts val="0"/>
                        </a:spcAft>
                      </a:pPr>
                      <a:r>
                        <a:rPr lang="en-US" sz="1400">
                          <a:effectLst/>
                        </a:rPr>
                        <a:t>Motion for an Unmoderated Caucus</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Request to have an unmoderated caucus. Time required. No topic required.</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dirty="0">
                          <a:effectLst/>
                        </a:rPr>
                        <a:t>No</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200"/>
                        </a:spcBef>
                        <a:spcAft>
                          <a:spcPts val="0"/>
                        </a:spcAft>
                      </a:pPr>
                      <a:r>
                        <a:rPr lang="en-US" sz="1400">
                          <a:effectLst/>
                        </a:rPr>
                        <a:t>Yes</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tc>
                  <a:txBody>
                    <a:bodyPr/>
                    <a:lstStyle/>
                    <a:p>
                      <a:pPr marL="0" marR="0" algn="l">
                        <a:lnSpc>
                          <a:spcPct val="150000"/>
                        </a:lnSpc>
                        <a:spcBef>
                          <a:spcPts val="0"/>
                        </a:spcBef>
                        <a:spcAft>
                          <a:spcPts val="800"/>
                        </a:spcAft>
                      </a:pPr>
                      <a:r>
                        <a:rPr lang="en-US" sz="1400" dirty="0">
                          <a:effectLst/>
                        </a:rPr>
                        <a:t>Majority Vote</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16224" marR="16224" marT="0" marB="0"/>
                </a:tc>
                <a:extLst>
                  <a:ext uri="{0D108BD9-81ED-4DB2-BD59-A6C34878D82A}">
                    <a16:rowId xmlns:a16="http://schemas.microsoft.com/office/drawing/2014/main" val="892229962"/>
                  </a:ext>
                </a:extLst>
              </a:tr>
            </a:tbl>
          </a:graphicData>
        </a:graphic>
      </p:graphicFrame>
    </p:spTree>
    <p:extLst>
      <p:ext uri="{BB962C8B-B14F-4D97-AF65-F5344CB8AC3E}">
        <p14:creationId xmlns:p14="http://schemas.microsoft.com/office/powerpoint/2010/main" val="3959501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003" y="168654"/>
            <a:ext cx="5091992" cy="525827"/>
          </a:xfrm>
        </p:spPr>
        <p:txBody>
          <a:bodyPr>
            <a:normAutofit fontScale="90000"/>
          </a:bodyPr>
          <a:lstStyle/>
          <a:p>
            <a:pPr algn="ctr"/>
            <a:r>
              <a:rPr lang="en-US" b="1" dirty="0"/>
              <a:t>RULES OF PROCEDURE PART 2 </a:t>
            </a:r>
            <a:endParaRPr lang="en-GB"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71577217"/>
              </p:ext>
            </p:extLst>
          </p:nvPr>
        </p:nvGraphicFramePr>
        <p:xfrm>
          <a:off x="0" y="694481"/>
          <a:ext cx="9144000" cy="4876685"/>
        </p:xfrm>
        <a:graphic>
          <a:graphicData uri="http://schemas.openxmlformats.org/drawingml/2006/table">
            <a:tbl>
              <a:tblPr firstRow="1" firstCol="1" bandRow="1">
                <a:tableStyleId>{5C22544A-7EE6-4342-B048-85BDC9FD1C3A}</a:tableStyleId>
              </a:tblPr>
              <a:tblGrid>
                <a:gridCol w="2030229">
                  <a:extLst>
                    <a:ext uri="{9D8B030D-6E8A-4147-A177-3AD203B41FA5}">
                      <a16:colId xmlns:a16="http://schemas.microsoft.com/office/drawing/2014/main" val="3292765348"/>
                    </a:ext>
                  </a:extLst>
                </a:gridCol>
                <a:gridCol w="3315840">
                  <a:extLst>
                    <a:ext uri="{9D8B030D-6E8A-4147-A177-3AD203B41FA5}">
                      <a16:colId xmlns:a16="http://schemas.microsoft.com/office/drawing/2014/main" val="1874011753"/>
                    </a:ext>
                  </a:extLst>
                </a:gridCol>
                <a:gridCol w="1281654">
                  <a:extLst>
                    <a:ext uri="{9D8B030D-6E8A-4147-A177-3AD203B41FA5}">
                      <a16:colId xmlns:a16="http://schemas.microsoft.com/office/drawing/2014/main" val="468785791"/>
                    </a:ext>
                  </a:extLst>
                </a:gridCol>
                <a:gridCol w="1105281">
                  <a:extLst>
                    <a:ext uri="{9D8B030D-6E8A-4147-A177-3AD203B41FA5}">
                      <a16:colId xmlns:a16="http://schemas.microsoft.com/office/drawing/2014/main" val="2920552883"/>
                    </a:ext>
                  </a:extLst>
                </a:gridCol>
                <a:gridCol w="1410996">
                  <a:extLst>
                    <a:ext uri="{9D8B030D-6E8A-4147-A177-3AD203B41FA5}">
                      <a16:colId xmlns:a16="http://schemas.microsoft.com/office/drawing/2014/main" val="2409655649"/>
                    </a:ext>
                  </a:extLst>
                </a:gridCol>
              </a:tblGrid>
              <a:tr h="500265">
                <a:tc>
                  <a:txBody>
                    <a:bodyPr/>
                    <a:lstStyle/>
                    <a:p>
                      <a:pPr marL="0" marR="0" algn="l">
                        <a:lnSpc>
                          <a:spcPct val="150000"/>
                        </a:lnSpc>
                        <a:spcBef>
                          <a:spcPts val="200"/>
                        </a:spcBef>
                        <a:spcAft>
                          <a:spcPts val="0"/>
                        </a:spcAft>
                      </a:pPr>
                      <a:r>
                        <a:rPr lang="en-US" sz="1400" dirty="0">
                          <a:effectLst/>
                        </a:rPr>
                        <a:t>Motion to approach the chair</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a:effectLst/>
                        </a:rPr>
                        <a:t>To ask the chair a question in private</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a:effectLst/>
                        </a:rPr>
                        <a:t>No</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a:effectLst/>
                        </a:rPr>
                        <a:t>No</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0"/>
                        </a:spcBef>
                        <a:spcAft>
                          <a:spcPts val="800"/>
                        </a:spcAft>
                      </a:pPr>
                      <a:r>
                        <a:rPr lang="en-US" sz="1400" dirty="0">
                          <a:effectLst/>
                        </a:rPr>
                        <a:t>Chair</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extLst>
                  <a:ext uri="{0D108BD9-81ED-4DB2-BD59-A6C34878D82A}">
                    <a16:rowId xmlns:a16="http://schemas.microsoft.com/office/drawing/2014/main" val="1692593338"/>
                  </a:ext>
                </a:extLst>
              </a:tr>
              <a:tr h="500265">
                <a:tc>
                  <a:txBody>
                    <a:bodyPr/>
                    <a:lstStyle/>
                    <a:p>
                      <a:pPr marL="0" marR="0" algn="l">
                        <a:lnSpc>
                          <a:spcPct val="150000"/>
                        </a:lnSpc>
                        <a:spcBef>
                          <a:spcPts val="200"/>
                        </a:spcBef>
                        <a:spcAft>
                          <a:spcPts val="0"/>
                        </a:spcAft>
                      </a:pPr>
                      <a:r>
                        <a:rPr lang="en-US" sz="1400">
                          <a:effectLst/>
                        </a:rPr>
                        <a:t>Motion to Extend Debate Time</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dirty="0">
                          <a:effectLst/>
                        </a:rPr>
                        <a:t>Extend debate time</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a:effectLst/>
                        </a:rPr>
                        <a:t>No</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a:effectLst/>
                        </a:rPr>
                        <a:t>Yes</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0"/>
                        </a:spcBef>
                        <a:spcAft>
                          <a:spcPts val="800"/>
                        </a:spcAft>
                      </a:pPr>
                      <a:r>
                        <a:rPr lang="en-US" sz="1400" dirty="0">
                          <a:effectLst/>
                        </a:rPr>
                        <a:t>Chair</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extLst>
                  <a:ext uri="{0D108BD9-81ED-4DB2-BD59-A6C34878D82A}">
                    <a16:rowId xmlns:a16="http://schemas.microsoft.com/office/drawing/2014/main" val="956893431"/>
                  </a:ext>
                </a:extLst>
              </a:tr>
              <a:tr h="500265">
                <a:tc>
                  <a:txBody>
                    <a:bodyPr/>
                    <a:lstStyle/>
                    <a:p>
                      <a:pPr marL="0" marR="0" algn="l">
                        <a:lnSpc>
                          <a:spcPct val="150000"/>
                        </a:lnSpc>
                        <a:spcBef>
                          <a:spcPts val="200"/>
                        </a:spcBef>
                        <a:spcAft>
                          <a:spcPts val="0"/>
                        </a:spcAft>
                      </a:pPr>
                      <a:r>
                        <a:rPr lang="en-US" sz="1400">
                          <a:effectLst/>
                        </a:rPr>
                        <a:t>Motion to Close Debate</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dirty="0">
                          <a:effectLst/>
                        </a:rPr>
                        <a:t>Go directly to vote</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a:effectLst/>
                        </a:rPr>
                        <a:t>No</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a:effectLst/>
                        </a:rPr>
                        <a:t>Yes</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0"/>
                        </a:spcBef>
                        <a:spcAft>
                          <a:spcPts val="800"/>
                        </a:spcAft>
                      </a:pPr>
                      <a:r>
                        <a:rPr lang="en-US" sz="1400" dirty="0">
                          <a:effectLst/>
                        </a:rPr>
                        <a:t>Majority Vote</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extLst>
                  <a:ext uri="{0D108BD9-81ED-4DB2-BD59-A6C34878D82A}">
                    <a16:rowId xmlns:a16="http://schemas.microsoft.com/office/drawing/2014/main" val="3366285565"/>
                  </a:ext>
                </a:extLst>
              </a:tr>
              <a:tr h="500265">
                <a:tc>
                  <a:txBody>
                    <a:bodyPr/>
                    <a:lstStyle/>
                    <a:p>
                      <a:pPr marL="0" marR="0" algn="l">
                        <a:lnSpc>
                          <a:spcPct val="150000"/>
                        </a:lnSpc>
                        <a:spcBef>
                          <a:spcPts val="200"/>
                        </a:spcBef>
                        <a:spcAft>
                          <a:spcPts val="0"/>
                        </a:spcAft>
                      </a:pPr>
                      <a:r>
                        <a:rPr lang="en-US" sz="1400" dirty="0">
                          <a:effectLst/>
                        </a:rPr>
                        <a:t>Motion to Divide the Question</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dirty="0">
                          <a:effectLst/>
                        </a:rPr>
                        <a:t>Vote on certain clauses separately from other clauses</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a:effectLst/>
                        </a:rPr>
                        <a:t>No</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a:effectLst/>
                        </a:rPr>
                        <a:t>Yes</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0"/>
                        </a:spcBef>
                        <a:spcAft>
                          <a:spcPts val="800"/>
                        </a:spcAft>
                      </a:pPr>
                      <a:r>
                        <a:rPr lang="en-US" sz="1400" dirty="0">
                          <a:effectLst/>
                        </a:rPr>
                        <a:t>Majority Vote</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extLst>
                  <a:ext uri="{0D108BD9-81ED-4DB2-BD59-A6C34878D82A}">
                    <a16:rowId xmlns:a16="http://schemas.microsoft.com/office/drawing/2014/main" val="3894178053"/>
                  </a:ext>
                </a:extLst>
              </a:tr>
              <a:tr h="500265">
                <a:tc>
                  <a:txBody>
                    <a:bodyPr/>
                    <a:lstStyle/>
                    <a:p>
                      <a:pPr marL="0" marR="0" algn="l">
                        <a:lnSpc>
                          <a:spcPct val="150000"/>
                        </a:lnSpc>
                        <a:spcBef>
                          <a:spcPts val="200"/>
                        </a:spcBef>
                        <a:spcAft>
                          <a:spcPts val="0"/>
                        </a:spcAft>
                      </a:pPr>
                      <a:r>
                        <a:rPr lang="en-US" sz="1400">
                          <a:effectLst/>
                        </a:rPr>
                        <a:t>Motion to Divide the House</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dirty="0">
                          <a:effectLst/>
                        </a:rPr>
                        <a:t>Abstentions prohibited, all delegates must vote either ‘for’ or ‘against’</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a:effectLst/>
                        </a:rPr>
                        <a:t>No</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a:effectLst/>
                        </a:rPr>
                        <a:t>Yes</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0"/>
                        </a:spcBef>
                        <a:spcAft>
                          <a:spcPts val="800"/>
                        </a:spcAft>
                      </a:pPr>
                      <a:r>
                        <a:rPr lang="en-US" sz="1400" dirty="0">
                          <a:effectLst/>
                        </a:rPr>
                        <a:t>Majority Vote</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extLst>
                  <a:ext uri="{0D108BD9-81ED-4DB2-BD59-A6C34878D82A}">
                    <a16:rowId xmlns:a16="http://schemas.microsoft.com/office/drawing/2014/main" val="168836048"/>
                  </a:ext>
                </a:extLst>
              </a:tr>
              <a:tr h="750398">
                <a:tc>
                  <a:txBody>
                    <a:bodyPr/>
                    <a:lstStyle/>
                    <a:p>
                      <a:pPr marL="0" marR="0" algn="l">
                        <a:lnSpc>
                          <a:spcPct val="150000"/>
                        </a:lnSpc>
                        <a:spcBef>
                          <a:spcPts val="200"/>
                        </a:spcBef>
                        <a:spcAft>
                          <a:spcPts val="0"/>
                        </a:spcAft>
                      </a:pPr>
                      <a:r>
                        <a:rPr lang="en-US" sz="1400">
                          <a:effectLst/>
                        </a:rPr>
                        <a:t>Motion for a Roll Call Vote</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dirty="0">
                          <a:effectLst/>
                        </a:rPr>
                        <a:t>Votes tabulated by roll call and not by count</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a:effectLst/>
                        </a:rPr>
                        <a:t>No</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a:effectLst/>
                        </a:rPr>
                        <a:t>Yes</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0"/>
                        </a:spcBef>
                        <a:spcAft>
                          <a:spcPts val="800"/>
                        </a:spcAft>
                      </a:pPr>
                      <a:r>
                        <a:rPr lang="en-US" sz="1400" dirty="0">
                          <a:effectLst/>
                        </a:rPr>
                        <a:t>Majority Vote (Overrule by Chair)</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extLst>
                  <a:ext uri="{0D108BD9-81ED-4DB2-BD59-A6C34878D82A}">
                    <a16:rowId xmlns:a16="http://schemas.microsoft.com/office/drawing/2014/main" val="1635032700"/>
                  </a:ext>
                </a:extLst>
              </a:tr>
              <a:tr h="1000528">
                <a:tc>
                  <a:txBody>
                    <a:bodyPr/>
                    <a:lstStyle/>
                    <a:p>
                      <a:pPr marL="0" marR="0" algn="l">
                        <a:lnSpc>
                          <a:spcPct val="150000"/>
                        </a:lnSpc>
                        <a:spcBef>
                          <a:spcPts val="200"/>
                        </a:spcBef>
                        <a:spcAft>
                          <a:spcPts val="600"/>
                        </a:spcAft>
                      </a:pPr>
                      <a:r>
                        <a:rPr lang="en-US" sz="1400">
                          <a:effectLst/>
                        </a:rPr>
                        <a:t>Motion to Entertain Opening Statements</a:t>
                      </a:r>
                      <a:endParaRPr lang="en-GB" sz="1400">
                        <a:effectLst/>
                      </a:endParaRPr>
                    </a:p>
                    <a:p>
                      <a:pPr marL="0" marR="0" algn="l">
                        <a:lnSpc>
                          <a:spcPct val="150000"/>
                        </a:lnSpc>
                        <a:spcBef>
                          <a:spcPts val="200"/>
                        </a:spcBef>
                        <a:spcAft>
                          <a:spcPts val="0"/>
                        </a:spcAft>
                      </a:pPr>
                      <a:r>
                        <a:rPr lang="en-US" sz="1400">
                          <a:effectLst/>
                        </a:rPr>
                        <a:t> </a:t>
                      </a:r>
                      <a:endParaRPr lang="en-GB" sz="140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dirty="0">
                          <a:effectLst/>
                        </a:rPr>
                        <a:t>Allows each delegate to present their opening statement.  The speaking time will be 60 seconds, and 30 seconds for questions</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dirty="0">
                          <a:effectLst/>
                        </a:rPr>
                        <a:t>no</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200"/>
                        </a:spcBef>
                        <a:spcAft>
                          <a:spcPts val="0"/>
                        </a:spcAft>
                      </a:pPr>
                      <a:r>
                        <a:rPr lang="en-US" sz="1400" dirty="0">
                          <a:effectLst/>
                        </a:rPr>
                        <a:t>no</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tc>
                  <a:txBody>
                    <a:bodyPr/>
                    <a:lstStyle/>
                    <a:p>
                      <a:pPr marL="0" marR="0" algn="l">
                        <a:lnSpc>
                          <a:spcPct val="150000"/>
                        </a:lnSpc>
                        <a:spcBef>
                          <a:spcPts val="0"/>
                        </a:spcBef>
                        <a:spcAft>
                          <a:spcPts val="800"/>
                        </a:spcAft>
                      </a:pPr>
                      <a:r>
                        <a:rPr lang="en-US" sz="1400" dirty="0">
                          <a:effectLst/>
                        </a:rPr>
                        <a:t>chairs</a:t>
                      </a:r>
                      <a:endParaRPr lang="en-GB" sz="14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44380" marR="44380" marT="0" marB="0"/>
                </a:tc>
                <a:extLst>
                  <a:ext uri="{0D108BD9-81ED-4DB2-BD59-A6C34878D82A}">
                    <a16:rowId xmlns:a16="http://schemas.microsoft.com/office/drawing/2014/main" val="243776802"/>
                  </a:ext>
                </a:extLst>
              </a:tr>
            </a:tbl>
          </a:graphicData>
        </a:graphic>
      </p:graphicFrame>
    </p:spTree>
    <p:extLst>
      <p:ext uri="{BB962C8B-B14F-4D97-AF65-F5344CB8AC3E}">
        <p14:creationId xmlns:p14="http://schemas.microsoft.com/office/powerpoint/2010/main" val="3557240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70F57-80A5-42AD-9FC0-974C60135FF1}"/>
              </a:ext>
            </a:extLst>
          </p:cNvPr>
          <p:cNvSpPr>
            <a:spLocks noGrp="1"/>
          </p:cNvSpPr>
          <p:nvPr>
            <p:ph type="title"/>
          </p:nvPr>
        </p:nvSpPr>
        <p:spPr/>
        <p:txBody>
          <a:bodyPr/>
          <a:lstStyle/>
          <a:p>
            <a:r>
              <a:rPr lang="en-US" dirty="0"/>
              <a:t>Useful Videos</a:t>
            </a:r>
          </a:p>
        </p:txBody>
      </p:sp>
      <p:sp>
        <p:nvSpPr>
          <p:cNvPr id="3" name="Content Placeholder 2">
            <a:extLst>
              <a:ext uri="{FF2B5EF4-FFF2-40B4-BE49-F238E27FC236}">
                <a16:creationId xmlns:a16="http://schemas.microsoft.com/office/drawing/2014/main" id="{40C16B01-5850-48CC-B9CA-AB3401A901C8}"/>
              </a:ext>
            </a:extLst>
          </p:cNvPr>
          <p:cNvSpPr>
            <a:spLocks noGrp="1"/>
          </p:cNvSpPr>
          <p:nvPr>
            <p:ph idx="1"/>
          </p:nvPr>
        </p:nvSpPr>
        <p:spPr>
          <a:xfrm>
            <a:off x="3076486" y="548640"/>
            <a:ext cx="5393144" cy="3943350"/>
          </a:xfrm>
        </p:spPr>
        <p:txBody>
          <a:bodyPr/>
          <a:lstStyle/>
          <a:p>
            <a:pPr algn="l"/>
            <a:endParaRPr lang="en-US" dirty="0"/>
          </a:p>
        </p:txBody>
      </p:sp>
      <p:sp>
        <p:nvSpPr>
          <p:cNvPr id="4" name="Text Placeholder 3">
            <a:extLst>
              <a:ext uri="{FF2B5EF4-FFF2-40B4-BE49-F238E27FC236}">
                <a16:creationId xmlns:a16="http://schemas.microsoft.com/office/drawing/2014/main" id="{8A0321E4-E135-4013-B9E0-B328F0D1B5F7}"/>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95099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8"/>
        <p:cNvGrpSpPr/>
        <p:nvPr/>
      </p:nvGrpSpPr>
      <p:grpSpPr>
        <a:xfrm>
          <a:off x="0" y="0"/>
          <a:ext cx="0" cy="0"/>
          <a:chOff x="0" y="0"/>
          <a:chExt cx="0" cy="0"/>
        </a:xfrm>
      </p:grpSpPr>
      <p:sp>
        <p:nvSpPr>
          <p:cNvPr id="81" name="Rectangle 80">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3" name="Rectangle 82">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6452"/>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5" name="Straight Connector 84">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7" name="Rectangle 86">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 name="Google Shape;59;p14"/>
          <p:cNvSpPr txBox="1">
            <a:spLocks noGrp="1"/>
          </p:cNvSpPr>
          <p:nvPr>
            <p:ph type="title"/>
          </p:nvPr>
        </p:nvSpPr>
        <p:spPr>
          <a:xfrm>
            <a:off x="369277" y="387626"/>
            <a:ext cx="2313633" cy="4329630"/>
          </a:xfrm>
          <a:prstGeom prst="rect">
            <a:avLst/>
          </a:prstGeom>
        </p:spPr>
        <p:txBody>
          <a:bodyPr spcFirstLastPara="1" vert="horz" lIns="91440" tIns="45720" rIns="91440" bIns="45720" rtlCol="0" anchor="ctr" anchorCtr="0">
            <a:normAutofit/>
          </a:bodyPr>
          <a:lstStyle/>
          <a:p>
            <a:pPr lvl="0" defTabSz="914400" rtl="0">
              <a:spcBef>
                <a:spcPct val="0"/>
              </a:spcBef>
              <a:buSzPts val="891"/>
            </a:pPr>
            <a:r>
              <a:rPr lang="en-US" sz="2700" b="1" spc="-50" dirty="0">
                <a:solidFill>
                  <a:srgbClr val="FFFFFF"/>
                </a:solidFill>
              </a:rPr>
              <a:t>On the Agenda</a:t>
            </a:r>
            <a:br>
              <a:rPr lang="en-US" sz="2700" b="1" spc="-50" dirty="0">
                <a:solidFill>
                  <a:srgbClr val="FFFFFF"/>
                </a:solidFill>
              </a:rPr>
            </a:br>
            <a:br>
              <a:rPr lang="en-US" sz="2700" b="1" spc="-50" dirty="0">
                <a:solidFill>
                  <a:srgbClr val="FFFFFF"/>
                </a:solidFill>
              </a:rPr>
            </a:br>
            <a:br>
              <a:rPr lang="en-US" sz="2700" b="1" spc="-50" dirty="0">
                <a:solidFill>
                  <a:srgbClr val="FFFFFF"/>
                </a:solidFill>
              </a:rPr>
            </a:br>
            <a:br>
              <a:rPr lang="en-US" sz="1600" b="1" spc="-50" dirty="0">
                <a:solidFill>
                  <a:srgbClr val="FFFFFF"/>
                </a:solidFill>
              </a:rPr>
            </a:br>
            <a:r>
              <a:rPr lang="en-US" sz="1600" b="1" spc="-50" dirty="0">
                <a:solidFill>
                  <a:srgbClr val="FFFFFF"/>
                </a:solidFill>
              </a:rPr>
              <a:t>https://bestdelegate.com/mun-made-easy-how-to-get-started-with-model-united-nations/</a:t>
            </a:r>
          </a:p>
        </p:txBody>
      </p:sp>
      <p:sp>
        <p:nvSpPr>
          <p:cNvPr id="91" name="Rectangle 90">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77" name="Google Shape;60;p14">
            <a:extLst>
              <a:ext uri="{FF2B5EF4-FFF2-40B4-BE49-F238E27FC236}">
                <a16:creationId xmlns:a16="http://schemas.microsoft.com/office/drawing/2014/main" id="{83C914FD-2963-439E-9F92-AB052CD7D9A0}"/>
              </a:ext>
            </a:extLst>
          </p:cNvPr>
          <p:cNvGraphicFramePr/>
          <p:nvPr>
            <p:extLst>
              <p:ext uri="{D42A27DB-BD31-4B8C-83A1-F6EECF244321}">
                <p14:modId xmlns:p14="http://schemas.microsoft.com/office/powerpoint/2010/main" val="4273390923"/>
              </p:ext>
            </p:extLst>
          </p:nvPr>
        </p:nvGraphicFramePr>
        <p:xfrm>
          <a:off x="3556397" y="0"/>
          <a:ext cx="5098256" cy="47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body" idx="1"/>
          </p:nvPr>
        </p:nvSpPr>
        <p:spPr>
          <a:xfrm>
            <a:off x="163675" y="675400"/>
            <a:ext cx="8520600" cy="4522800"/>
          </a:xfrm>
          <a:prstGeom prst="rect">
            <a:avLst/>
          </a:prstGeom>
        </p:spPr>
        <p:txBody>
          <a:bodyPr spcFirstLastPara="1" wrap="square" lIns="91425" tIns="91425" rIns="91425" bIns="91425" anchor="t" anchorCtr="0">
            <a:normAutofit/>
          </a:bodyPr>
          <a:lstStyle/>
          <a:p>
            <a:pPr marL="257809" lvl="0" indent="-6350" algn="l" rtl="0">
              <a:lnSpc>
                <a:spcPct val="107916"/>
              </a:lnSpc>
              <a:spcBef>
                <a:spcPts val="0"/>
              </a:spcBef>
              <a:spcAft>
                <a:spcPts val="0"/>
              </a:spcAft>
              <a:buNone/>
            </a:pPr>
            <a:endParaRPr sz="1600" b="1">
              <a:solidFill>
                <a:schemeClr val="dk1"/>
              </a:solidFill>
              <a:latin typeface="Times New Roman"/>
              <a:ea typeface="Times New Roman"/>
              <a:cs typeface="Times New Roman"/>
              <a:sym typeface="Times New Roman"/>
            </a:endParaRPr>
          </a:p>
          <a:p>
            <a:pPr marL="0" lvl="0" indent="0" algn="l" rtl="0">
              <a:lnSpc>
                <a:spcPct val="107916"/>
              </a:lnSpc>
              <a:spcBef>
                <a:spcPts val="0"/>
              </a:spcBef>
              <a:spcAft>
                <a:spcPts val="0"/>
              </a:spcAft>
              <a:buNone/>
            </a:pPr>
            <a:r>
              <a:rPr lang="en-GB" sz="1200" b="1">
                <a:solidFill>
                  <a:schemeClr val="dk1"/>
                </a:solidFill>
                <a:latin typeface="Times New Roman"/>
                <a:ea typeface="Times New Roman"/>
                <a:cs typeface="Times New Roman"/>
                <a:sym typeface="Times New Roman"/>
              </a:rPr>
              <a:t>                                                   </a:t>
            </a:r>
            <a:r>
              <a:rPr lang="en-GB" sz="1400" b="1" u="sng">
                <a:solidFill>
                  <a:schemeClr val="dk1"/>
                </a:solidFill>
                <a:latin typeface="Times New Roman"/>
                <a:ea typeface="Times New Roman"/>
                <a:cs typeface="Times New Roman"/>
                <a:sym typeface="Times New Roman"/>
              </a:rPr>
              <a:t> BACKGROUND GUIDE GRAPHIC ORGANIZER </a:t>
            </a:r>
            <a:endParaRPr sz="1400" b="1" u="sng">
              <a:solidFill>
                <a:schemeClr val="dk1"/>
              </a:solidFill>
              <a:latin typeface="Times New Roman"/>
              <a:ea typeface="Times New Roman"/>
              <a:cs typeface="Times New Roman"/>
              <a:sym typeface="Times New Roman"/>
            </a:endParaRPr>
          </a:p>
          <a:p>
            <a:pPr marL="0" lvl="0" indent="0" algn="l" rtl="0">
              <a:lnSpc>
                <a:spcPct val="107916"/>
              </a:lnSpc>
              <a:spcBef>
                <a:spcPts val="0"/>
              </a:spcBef>
              <a:spcAft>
                <a:spcPts val="0"/>
              </a:spcAft>
              <a:buNone/>
            </a:pPr>
            <a:endParaRPr sz="1400" b="1">
              <a:solidFill>
                <a:schemeClr val="dk1"/>
              </a:solidFill>
              <a:latin typeface="Times New Roman"/>
              <a:ea typeface="Times New Roman"/>
              <a:cs typeface="Times New Roman"/>
              <a:sym typeface="Times New Roman"/>
            </a:endParaRPr>
          </a:p>
          <a:p>
            <a:pPr marL="0" lvl="0" indent="0" algn="l" rtl="0">
              <a:lnSpc>
                <a:spcPct val="107916"/>
              </a:lnSpc>
              <a:spcBef>
                <a:spcPts val="0"/>
              </a:spcBef>
              <a:spcAft>
                <a:spcPts val="0"/>
              </a:spcAft>
              <a:buNone/>
            </a:pPr>
            <a:endParaRPr sz="1400" b="1">
              <a:solidFill>
                <a:schemeClr val="dk1"/>
              </a:solidFill>
              <a:latin typeface="Times New Roman"/>
              <a:ea typeface="Times New Roman"/>
              <a:cs typeface="Times New Roman"/>
              <a:sym typeface="Times New Roman"/>
            </a:endParaRPr>
          </a:p>
          <a:p>
            <a:pPr marL="0" lvl="0" indent="0" algn="l" rtl="0">
              <a:lnSpc>
                <a:spcPct val="107916"/>
              </a:lnSpc>
              <a:spcBef>
                <a:spcPts val="0"/>
              </a:spcBef>
              <a:spcAft>
                <a:spcPts val="0"/>
              </a:spcAft>
              <a:buNone/>
            </a:pPr>
            <a:endParaRPr sz="1400" b="1">
              <a:solidFill>
                <a:schemeClr val="dk1"/>
              </a:solidFill>
              <a:latin typeface="Times New Roman"/>
              <a:ea typeface="Times New Roman"/>
              <a:cs typeface="Times New Roman"/>
              <a:sym typeface="Times New Roman"/>
            </a:endParaRPr>
          </a:p>
          <a:p>
            <a:pPr marL="0" lvl="0" indent="0" algn="l" rtl="0">
              <a:lnSpc>
                <a:spcPct val="107916"/>
              </a:lnSpc>
              <a:spcBef>
                <a:spcPts val="0"/>
              </a:spcBef>
              <a:spcAft>
                <a:spcPts val="0"/>
              </a:spcAft>
              <a:buNone/>
            </a:pPr>
            <a:endParaRPr sz="1400" b="1">
              <a:solidFill>
                <a:schemeClr val="dk1"/>
              </a:solidFill>
              <a:latin typeface="Times New Roman"/>
              <a:ea typeface="Times New Roman"/>
              <a:cs typeface="Times New Roman"/>
              <a:sym typeface="Times New Roman"/>
            </a:endParaRPr>
          </a:p>
          <a:p>
            <a:pPr marL="0" lvl="0" indent="0" algn="l" rtl="0">
              <a:lnSpc>
                <a:spcPct val="107916"/>
              </a:lnSpc>
              <a:spcBef>
                <a:spcPts val="0"/>
              </a:spcBef>
              <a:spcAft>
                <a:spcPts val="0"/>
              </a:spcAft>
              <a:buNone/>
            </a:pPr>
            <a:endParaRPr sz="1400" b="1">
              <a:solidFill>
                <a:schemeClr val="dk1"/>
              </a:solidFill>
              <a:latin typeface="Times New Roman"/>
              <a:ea typeface="Times New Roman"/>
              <a:cs typeface="Times New Roman"/>
              <a:sym typeface="Times New Roman"/>
            </a:endParaRPr>
          </a:p>
          <a:p>
            <a:pPr marL="0" lvl="0" indent="0" algn="l" rtl="0">
              <a:lnSpc>
                <a:spcPct val="107916"/>
              </a:lnSpc>
              <a:spcBef>
                <a:spcPts val="0"/>
              </a:spcBef>
              <a:spcAft>
                <a:spcPts val="0"/>
              </a:spcAft>
              <a:buNone/>
            </a:pPr>
            <a:endParaRPr sz="1400" b="1">
              <a:solidFill>
                <a:schemeClr val="dk1"/>
              </a:solidFill>
              <a:latin typeface="Times New Roman"/>
              <a:ea typeface="Times New Roman"/>
              <a:cs typeface="Times New Roman"/>
              <a:sym typeface="Times New Roman"/>
            </a:endParaRPr>
          </a:p>
          <a:p>
            <a:pPr marL="0" lvl="0" indent="0" algn="l" rtl="0">
              <a:lnSpc>
                <a:spcPct val="107916"/>
              </a:lnSpc>
              <a:spcBef>
                <a:spcPts val="0"/>
              </a:spcBef>
              <a:spcAft>
                <a:spcPts val="0"/>
              </a:spcAft>
              <a:buNone/>
            </a:pPr>
            <a:endParaRPr sz="1400" b="1">
              <a:solidFill>
                <a:schemeClr val="dk1"/>
              </a:solidFill>
              <a:latin typeface="Times New Roman"/>
              <a:ea typeface="Times New Roman"/>
              <a:cs typeface="Times New Roman"/>
              <a:sym typeface="Times New Roman"/>
            </a:endParaRPr>
          </a:p>
          <a:p>
            <a:pPr marL="0" lvl="0" indent="0" algn="l" rtl="0">
              <a:lnSpc>
                <a:spcPct val="107916"/>
              </a:lnSpc>
              <a:spcBef>
                <a:spcPts val="0"/>
              </a:spcBef>
              <a:spcAft>
                <a:spcPts val="0"/>
              </a:spcAft>
              <a:buClr>
                <a:schemeClr val="dk1"/>
              </a:buClr>
              <a:buSzPts val="1100"/>
              <a:buFont typeface="Arial"/>
              <a:buNone/>
            </a:pPr>
            <a:endParaRPr sz="1400" b="1">
              <a:solidFill>
                <a:schemeClr val="dk1"/>
              </a:solidFill>
              <a:latin typeface="Times New Roman"/>
              <a:ea typeface="Times New Roman"/>
              <a:cs typeface="Times New Roman"/>
              <a:sym typeface="Times New Roman"/>
            </a:endParaRPr>
          </a:p>
        </p:txBody>
      </p:sp>
      <p:sp>
        <p:nvSpPr>
          <p:cNvPr id="66" name="Google Shape;66;p15"/>
          <p:cNvSpPr txBox="1"/>
          <p:nvPr/>
        </p:nvSpPr>
        <p:spPr>
          <a:xfrm>
            <a:off x="488575" y="244885"/>
            <a:ext cx="8195700" cy="825900"/>
          </a:xfrm>
          <a:prstGeom prst="rect">
            <a:avLst/>
          </a:prstGeom>
          <a:noFill/>
          <a:ln>
            <a:noFill/>
          </a:ln>
        </p:spPr>
        <p:txBody>
          <a:bodyPr spcFirstLastPara="1" wrap="square" lIns="91425" tIns="91425" rIns="91425" bIns="91425" anchor="t" anchorCtr="0">
            <a:spAutoFit/>
          </a:bodyPr>
          <a:lstStyle/>
          <a:p>
            <a:pPr marL="257809" lvl="0" indent="-6350" algn="l" rtl="0">
              <a:lnSpc>
                <a:spcPct val="107916"/>
              </a:lnSpc>
              <a:spcBef>
                <a:spcPts val="0"/>
              </a:spcBef>
              <a:spcAft>
                <a:spcPts val="0"/>
              </a:spcAft>
              <a:buClr>
                <a:schemeClr val="dk1"/>
              </a:buClr>
              <a:buSzPts val="1100"/>
              <a:buFont typeface="Arial"/>
              <a:buNone/>
            </a:pPr>
            <a:r>
              <a:rPr lang="en-GB" sz="2100" b="1" dirty="0">
                <a:solidFill>
                  <a:schemeClr val="dk1"/>
                </a:solidFill>
                <a:latin typeface="Times New Roman"/>
                <a:ea typeface="Times New Roman"/>
                <a:cs typeface="Times New Roman"/>
                <a:sym typeface="Times New Roman"/>
              </a:rPr>
              <a:t>4.Researching the Problem &amp; Its Possible Solutions-</a:t>
            </a:r>
            <a:endParaRPr sz="21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900" dirty="0"/>
          </a:p>
        </p:txBody>
      </p:sp>
      <p:pic>
        <p:nvPicPr>
          <p:cNvPr id="67" name="Google Shape;67;p15"/>
          <p:cNvPicPr preferRelativeResize="0"/>
          <p:nvPr/>
        </p:nvPicPr>
        <p:blipFill>
          <a:blip r:embed="rId3">
            <a:alphaModFix/>
          </a:blip>
          <a:stretch>
            <a:fillRect/>
          </a:stretch>
        </p:blipFill>
        <p:spPr>
          <a:xfrm>
            <a:off x="556825" y="3541673"/>
            <a:ext cx="7734300" cy="1581150"/>
          </a:xfrm>
          <a:prstGeom prst="rect">
            <a:avLst/>
          </a:prstGeom>
          <a:noFill/>
          <a:ln>
            <a:noFill/>
          </a:ln>
        </p:spPr>
      </p:pic>
      <p:grpSp>
        <p:nvGrpSpPr>
          <p:cNvPr id="68" name="Google Shape;68;p15"/>
          <p:cNvGrpSpPr/>
          <p:nvPr/>
        </p:nvGrpSpPr>
        <p:grpSpPr>
          <a:xfrm>
            <a:off x="782402" y="1483149"/>
            <a:ext cx="7445479" cy="2008560"/>
            <a:chOff x="0" y="0"/>
            <a:chExt cx="6629400" cy="2469642"/>
          </a:xfrm>
        </p:grpSpPr>
        <p:sp>
          <p:nvSpPr>
            <p:cNvPr id="69" name="Google Shape;69;p15"/>
            <p:cNvSpPr/>
            <p:nvPr/>
          </p:nvSpPr>
          <p:spPr>
            <a:xfrm>
              <a:off x="0" y="0"/>
              <a:ext cx="6629400" cy="24696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323850" y="0"/>
              <a:ext cx="5981700" cy="19050"/>
            </a:xfrm>
            <a:custGeom>
              <a:avLst/>
              <a:gdLst/>
              <a:ahLst/>
              <a:cxnLst/>
              <a:rect l="l" t="t" r="r" b="b"/>
              <a:pathLst>
                <a:path w="5981700" h="19050" extrusionOk="0">
                  <a:moveTo>
                    <a:pt x="0" y="0"/>
                  </a:moveTo>
                  <a:lnTo>
                    <a:pt x="5981700" y="0"/>
                  </a:lnTo>
                  <a:lnTo>
                    <a:pt x="5981700" y="19050"/>
                  </a:lnTo>
                  <a:lnTo>
                    <a:pt x="0" y="19050"/>
                  </a:lnTo>
                  <a:lnTo>
                    <a:pt x="0" y="0"/>
                  </a:lnTo>
                </a:path>
              </a:pathLst>
            </a:custGeom>
            <a:solidFill>
              <a:srgbClr val="000000"/>
            </a:solidFill>
            <a:ln>
              <a:noFill/>
            </a:ln>
          </p:spPr>
          <p:txBody>
            <a:bodyPr/>
            <a:lstStyle/>
            <a:p>
              <a:endParaRPr lang="en-US"/>
            </a:p>
          </p:txBody>
        </p:sp>
        <p:sp>
          <p:nvSpPr>
            <p:cNvPr id="71" name="Google Shape;71;p15"/>
            <p:cNvSpPr/>
            <p:nvPr/>
          </p:nvSpPr>
          <p:spPr>
            <a:xfrm>
              <a:off x="342900" y="23470"/>
              <a:ext cx="50700" cy="2244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p:txBody>
        </p:sp>
        <p:sp>
          <p:nvSpPr>
            <p:cNvPr id="72" name="Google Shape;72;p15"/>
            <p:cNvSpPr/>
            <p:nvPr/>
          </p:nvSpPr>
          <p:spPr>
            <a:xfrm>
              <a:off x="342900" y="198730"/>
              <a:ext cx="50700" cy="2244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p:txBody>
        </p:sp>
        <p:sp>
          <p:nvSpPr>
            <p:cNvPr id="73" name="Google Shape;73;p15"/>
            <p:cNvSpPr/>
            <p:nvPr/>
          </p:nvSpPr>
          <p:spPr>
            <a:xfrm>
              <a:off x="342900" y="373990"/>
              <a:ext cx="50700" cy="2244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p:txBody>
        </p:sp>
        <p:sp>
          <p:nvSpPr>
            <p:cNvPr id="74" name="Google Shape;74;p15"/>
            <p:cNvSpPr/>
            <p:nvPr/>
          </p:nvSpPr>
          <p:spPr>
            <a:xfrm>
              <a:off x="342900" y="549249"/>
              <a:ext cx="50700" cy="2244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p:txBody>
        </p:sp>
        <p:sp>
          <p:nvSpPr>
            <p:cNvPr id="75" name="Google Shape;75;p15"/>
            <p:cNvSpPr/>
            <p:nvPr/>
          </p:nvSpPr>
          <p:spPr>
            <a:xfrm>
              <a:off x="342900" y="724509"/>
              <a:ext cx="50700" cy="2244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p:txBody>
        </p:sp>
        <p:sp>
          <p:nvSpPr>
            <p:cNvPr id="76" name="Google Shape;76;p15"/>
            <p:cNvSpPr/>
            <p:nvPr/>
          </p:nvSpPr>
          <p:spPr>
            <a:xfrm>
              <a:off x="342900" y="899769"/>
              <a:ext cx="50700" cy="2244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p:txBody>
        </p:sp>
        <p:sp>
          <p:nvSpPr>
            <p:cNvPr id="77" name="Google Shape;77;p15"/>
            <p:cNvSpPr/>
            <p:nvPr/>
          </p:nvSpPr>
          <p:spPr>
            <a:xfrm>
              <a:off x="342900" y="1075029"/>
              <a:ext cx="50700" cy="2244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p:txBody>
        </p:sp>
        <p:sp>
          <p:nvSpPr>
            <p:cNvPr id="78" name="Google Shape;78;p15"/>
            <p:cNvSpPr/>
            <p:nvPr/>
          </p:nvSpPr>
          <p:spPr>
            <a:xfrm>
              <a:off x="342900" y="1250289"/>
              <a:ext cx="50700" cy="2244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p:txBody>
        </p:sp>
        <p:sp>
          <p:nvSpPr>
            <p:cNvPr id="79" name="Google Shape;79;p15"/>
            <p:cNvSpPr/>
            <p:nvPr/>
          </p:nvSpPr>
          <p:spPr>
            <a:xfrm>
              <a:off x="342900" y="1425549"/>
              <a:ext cx="50700" cy="2244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p:txBody>
        </p:sp>
        <p:sp>
          <p:nvSpPr>
            <p:cNvPr id="80" name="Google Shape;80;p15"/>
            <p:cNvSpPr/>
            <p:nvPr/>
          </p:nvSpPr>
          <p:spPr>
            <a:xfrm>
              <a:off x="342900" y="1600809"/>
              <a:ext cx="50700" cy="2244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p:txBody>
        </p:sp>
        <p:sp>
          <p:nvSpPr>
            <p:cNvPr id="81" name="Google Shape;81;p15"/>
            <p:cNvSpPr/>
            <p:nvPr/>
          </p:nvSpPr>
          <p:spPr>
            <a:xfrm>
              <a:off x="3917442" y="1776068"/>
              <a:ext cx="50700" cy="2244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p:txBody>
        </p:sp>
        <p:sp>
          <p:nvSpPr>
            <p:cNvPr id="82" name="Google Shape;82;p15"/>
            <p:cNvSpPr/>
            <p:nvPr/>
          </p:nvSpPr>
          <p:spPr>
            <a:xfrm>
              <a:off x="342900" y="1776068"/>
              <a:ext cx="50700" cy="2244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p:txBody>
        </p:sp>
        <p:sp>
          <p:nvSpPr>
            <p:cNvPr id="83" name="Google Shape;83;p15"/>
            <p:cNvSpPr/>
            <p:nvPr/>
          </p:nvSpPr>
          <p:spPr>
            <a:xfrm>
              <a:off x="2034540" y="297942"/>
              <a:ext cx="2560320" cy="2171700"/>
            </a:xfrm>
            <a:custGeom>
              <a:avLst/>
              <a:gdLst/>
              <a:ahLst/>
              <a:cxnLst/>
              <a:rect l="l" t="t" r="r" b="b"/>
              <a:pathLst>
                <a:path w="2560320" h="2171700" extrusionOk="0">
                  <a:moveTo>
                    <a:pt x="2560320" y="0"/>
                  </a:moveTo>
                  <a:lnTo>
                    <a:pt x="0" y="0"/>
                  </a:lnTo>
                  <a:lnTo>
                    <a:pt x="0" y="2171700"/>
                  </a:lnTo>
                  <a:lnTo>
                    <a:pt x="2560320" y="2171700"/>
                  </a:lnTo>
                  <a:close/>
                </a:path>
              </a:pathLst>
            </a:custGeom>
            <a:noFill/>
            <a:ln w="9525" cap="rnd" cmpd="sng">
              <a:solidFill>
                <a:srgbClr val="000000"/>
              </a:solidFill>
              <a:prstDash val="solid"/>
              <a:miter lim="101600"/>
              <a:headEnd type="none" w="sm" len="sm"/>
              <a:tailEnd type="none" w="sm" len="sm"/>
            </a:ln>
          </p:spPr>
          <p:txBody>
            <a:bodyPr/>
            <a:lstStyle/>
            <a:p>
              <a:endParaRPr lang="en-US"/>
            </a:p>
          </p:txBody>
        </p:sp>
        <p:sp>
          <p:nvSpPr>
            <p:cNvPr id="84" name="Google Shape;84;p15"/>
            <p:cNvSpPr/>
            <p:nvPr/>
          </p:nvSpPr>
          <p:spPr>
            <a:xfrm>
              <a:off x="2711400" y="397468"/>
              <a:ext cx="1092300" cy="3402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700" b="1" i="0" u="none" strike="noStrike" cap="none">
                  <a:solidFill>
                    <a:srgbClr val="000000"/>
                  </a:solidFill>
                  <a:latin typeface="Calibri"/>
                  <a:ea typeface="Calibri"/>
                  <a:cs typeface="Calibri"/>
                  <a:sym typeface="Calibri"/>
                </a:rPr>
                <a:t>TOPIC TITLE </a:t>
              </a:r>
              <a:endParaRPr sz="1700" b="1" i="0" u="none" strike="noStrike" cap="none">
                <a:solidFill>
                  <a:srgbClr val="000000"/>
                </a:solidFill>
                <a:latin typeface="Calibri"/>
                <a:ea typeface="Calibri"/>
                <a:cs typeface="Calibri"/>
                <a:sym typeface="Calibri"/>
              </a:endParaRPr>
            </a:p>
          </p:txBody>
        </p:sp>
        <p:sp>
          <p:nvSpPr>
            <p:cNvPr id="85" name="Google Shape;85;p15"/>
            <p:cNvSpPr/>
            <p:nvPr/>
          </p:nvSpPr>
          <p:spPr>
            <a:xfrm>
              <a:off x="2111507" y="830993"/>
              <a:ext cx="2406396" cy="19050"/>
            </a:xfrm>
            <a:custGeom>
              <a:avLst/>
              <a:gdLst/>
              <a:ahLst/>
              <a:cxnLst/>
              <a:rect l="l" t="t" r="r" b="b"/>
              <a:pathLst>
                <a:path w="2406396" h="19050" extrusionOk="0">
                  <a:moveTo>
                    <a:pt x="0" y="0"/>
                  </a:moveTo>
                  <a:lnTo>
                    <a:pt x="2406396" y="0"/>
                  </a:lnTo>
                  <a:lnTo>
                    <a:pt x="2406396" y="19050"/>
                  </a:lnTo>
                  <a:lnTo>
                    <a:pt x="0" y="19050"/>
                  </a:lnTo>
                  <a:lnTo>
                    <a:pt x="0" y="0"/>
                  </a:lnTo>
                </a:path>
              </a:pathLst>
            </a:custGeom>
            <a:solidFill>
              <a:srgbClr val="000000"/>
            </a:solidFill>
            <a:ln>
              <a:noFill/>
            </a:ln>
          </p:spPr>
          <p:txBody>
            <a:bodyPr/>
            <a:lstStyle/>
            <a:p>
              <a:endParaRPr lang="en-US"/>
            </a:p>
          </p:txBody>
        </p:sp>
        <p:sp>
          <p:nvSpPr>
            <p:cNvPr id="86" name="Google Shape;86;p15"/>
            <p:cNvSpPr/>
            <p:nvPr/>
          </p:nvSpPr>
          <p:spPr>
            <a:xfrm>
              <a:off x="2711400" y="1013877"/>
              <a:ext cx="1092300" cy="3402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700" b="1" i="0" u="none" strike="noStrike" cap="none">
                  <a:solidFill>
                    <a:srgbClr val="000000"/>
                  </a:solidFill>
                  <a:latin typeface="Calibri"/>
                  <a:ea typeface="Calibri"/>
                  <a:cs typeface="Calibri"/>
                  <a:sym typeface="Calibri"/>
                </a:rPr>
                <a:t>COMMITTEE </a:t>
              </a:r>
              <a:endParaRPr sz="1700" b="1" i="0" u="none" strike="noStrike" cap="none">
                <a:solidFill>
                  <a:srgbClr val="000000"/>
                </a:solidFill>
                <a:latin typeface="Calibri"/>
                <a:ea typeface="Calibri"/>
                <a:cs typeface="Calibri"/>
                <a:sym typeface="Calibri"/>
              </a:endParaRPr>
            </a:p>
          </p:txBody>
        </p:sp>
        <p:sp>
          <p:nvSpPr>
            <p:cNvPr id="87" name="Google Shape;87;p15"/>
            <p:cNvSpPr/>
            <p:nvPr/>
          </p:nvSpPr>
          <p:spPr>
            <a:xfrm>
              <a:off x="2112264" y="1517904"/>
              <a:ext cx="2406396" cy="19050"/>
            </a:xfrm>
            <a:custGeom>
              <a:avLst/>
              <a:gdLst/>
              <a:ahLst/>
              <a:cxnLst/>
              <a:rect l="l" t="t" r="r" b="b"/>
              <a:pathLst>
                <a:path w="2406396" h="19050" extrusionOk="0">
                  <a:moveTo>
                    <a:pt x="0" y="0"/>
                  </a:moveTo>
                  <a:lnTo>
                    <a:pt x="2406396" y="0"/>
                  </a:lnTo>
                  <a:lnTo>
                    <a:pt x="2406396" y="19050"/>
                  </a:lnTo>
                  <a:lnTo>
                    <a:pt x="0" y="19050"/>
                  </a:lnTo>
                  <a:lnTo>
                    <a:pt x="0" y="0"/>
                  </a:lnTo>
                </a:path>
              </a:pathLst>
            </a:custGeom>
            <a:solidFill>
              <a:srgbClr val="000000"/>
            </a:solidFill>
            <a:ln>
              <a:noFill/>
            </a:ln>
          </p:spPr>
          <p:txBody>
            <a:bodyPr/>
            <a:lstStyle/>
            <a:p>
              <a:endParaRPr lang="en-US"/>
            </a:p>
          </p:txBody>
        </p:sp>
        <p:sp>
          <p:nvSpPr>
            <p:cNvPr id="88" name="Google Shape;88;p15"/>
            <p:cNvSpPr/>
            <p:nvPr/>
          </p:nvSpPr>
          <p:spPr>
            <a:xfrm>
              <a:off x="3314700" y="1541486"/>
              <a:ext cx="46500" cy="2052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100" b="0"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Calibri"/>
                <a:ea typeface="Calibri"/>
                <a:cs typeface="Calibri"/>
                <a:sym typeface="Calibri"/>
              </a:endParaRPr>
            </a:p>
          </p:txBody>
        </p:sp>
        <p:sp>
          <p:nvSpPr>
            <p:cNvPr id="89" name="Google Shape;89;p15"/>
            <p:cNvSpPr/>
            <p:nvPr/>
          </p:nvSpPr>
          <p:spPr>
            <a:xfrm>
              <a:off x="2640903" y="1669819"/>
              <a:ext cx="1347600" cy="3402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700" b="1" i="0" u="none" strike="noStrike" cap="none">
                  <a:solidFill>
                    <a:srgbClr val="000000"/>
                  </a:solidFill>
                  <a:latin typeface="Calibri"/>
                  <a:ea typeface="Calibri"/>
                  <a:cs typeface="Calibri"/>
                  <a:sym typeface="Calibri"/>
                </a:rPr>
                <a:t>YOUR COUNTRY </a:t>
              </a:r>
              <a:endParaRPr sz="1700" b="1" i="0" u="none" strike="noStrike" cap="none">
                <a:solidFill>
                  <a:srgbClr val="000000"/>
                </a:solidFill>
                <a:latin typeface="Calibri"/>
                <a:ea typeface="Calibri"/>
                <a:cs typeface="Calibri"/>
                <a:sym typeface="Calibri"/>
              </a:endParaRPr>
            </a:p>
          </p:txBody>
        </p:sp>
        <p:sp>
          <p:nvSpPr>
            <p:cNvPr id="90" name="Google Shape;90;p15"/>
            <p:cNvSpPr/>
            <p:nvPr/>
          </p:nvSpPr>
          <p:spPr>
            <a:xfrm>
              <a:off x="0" y="293370"/>
              <a:ext cx="1828800" cy="685800"/>
            </a:xfrm>
            <a:custGeom>
              <a:avLst/>
              <a:gdLst/>
              <a:ahLst/>
              <a:cxnLst/>
              <a:rect l="l" t="t" r="r" b="b"/>
              <a:pathLst>
                <a:path w="1828800" h="685800" extrusionOk="0">
                  <a:moveTo>
                    <a:pt x="85344" y="0"/>
                  </a:moveTo>
                  <a:cubicBezTo>
                    <a:pt x="38100" y="0"/>
                    <a:pt x="0" y="38100"/>
                    <a:pt x="0" y="85344"/>
                  </a:cubicBezTo>
                  <a:lnTo>
                    <a:pt x="0" y="599694"/>
                  </a:lnTo>
                  <a:cubicBezTo>
                    <a:pt x="0" y="646938"/>
                    <a:pt x="38100" y="685800"/>
                    <a:pt x="85344" y="685800"/>
                  </a:cubicBezTo>
                  <a:lnTo>
                    <a:pt x="1742694" y="685800"/>
                  </a:lnTo>
                  <a:cubicBezTo>
                    <a:pt x="1790700" y="685800"/>
                    <a:pt x="1828800" y="646938"/>
                    <a:pt x="1828800" y="599694"/>
                  </a:cubicBezTo>
                  <a:lnTo>
                    <a:pt x="1828800" y="85344"/>
                  </a:lnTo>
                  <a:cubicBezTo>
                    <a:pt x="1828800" y="38100"/>
                    <a:pt x="1790700" y="0"/>
                    <a:pt x="1742694" y="0"/>
                  </a:cubicBez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323857" y="416207"/>
              <a:ext cx="1237500" cy="4905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700" b="1" i="0" u="none" strike="noStrike" cap="none">
                  <a:solidFill>
                    <a:srgbClr val="000000"/>
                  </a:solidFill>
                  <a:latin typeface="Calibri"/>
                  <a:ea typeface="Calibri"/>
                  <a:cs typeface="Calibri"/>
                  <a:sym typeface="Calibri"/>
                </a:rPr>
                <a:t>Stakeholder #1</a:t>
              </a:r>
              <a:r>
                <a:rPr lang="en-GB" sz="1700" b="0" i="0" u="none" strike="noStrike" cap="none">
                  <a:solidFill>
                    <a:srgbClr val="000000"/>
                  </a:solidFill>
                  <a:latin typeface="Calibri"/>
                  <a:ea typeface="Calibri"/>
                  <a:cs typeface="Calibri"/>
                  <a:sym typeface="Calibri"/>
                </a:rPr>
                <a:t> </a:t>
              </a:r>
              <a:endParaRPr sz="1700" b="0" i="0" u="none" strike="noStrike" cap="none">
                <a:solidFill>
                  <a:srgbClr val="000000"/>
                </a:solidFill>
                <a:latin typeface="Calibri"/>
                <a:ea typeface="Calibri"/>
                <a:cs typeface="Calibri"/>
                <a:sym typeface="Calibri"/>
              </a:endParaRPr>
            </a:p>
          </p:txBody>
        </p:sp>
        <p:sp>
          <p:nvSpPr>
            <p:cNvPr id="92" name="Google Shape;92;p15"/>
            <p:cNvSpPr/>
            <p:nvPr/>
          </p:nvSpPr>
          <p:spPr>
            <a:xfrm>
              <a:off x="0" y="1207771"/>
              <a:ext cx="1828800" cy="685800"/>
            </a:xfrm>
            <a:custGeom>
              <a:avLst/>
              <a:gdLst/>
              <a:ahLst/>
              <a:cxnLst/>
              <a:rect l="l" t="t" r="r" b="b"/>
              <a:pathLst>
                <a:path w="1828800" h="685800" extrusionOk="0">
                  <a:moveTo>
                    <a:pt x="85344" y="0"/>
                  </a:moveTo>
                  <a:cubicBezTo>
                    <a:pt x="38100" y="0"/>
                    <a:pt x="0" y="38100"/>
                    <a:pt x="0" y="85344"/>
                  </a:cubicBezTo>
                  <a:lnTo>
                    <a:pt x="0" y="599694"/>
                  </a:lnTo>
                  <a:cubicBezTo>
                    <a:pt x="0" y="646938"/>
                    <a:pt x="38100" y="685800"/>
                    <a:pt x="85344" y="685800"/>
                  </a:cubicBezTo>
                  <a:lnTo>
                    <a:pt x="1742694" y="685800"/>
                  </a:lnTo>
                  <a:cubicBezTo>
                    <a:pt x="1790700" y="685800"/>
                    <a:pt x="1828800" y="646938"/>
                    <a:pt x="1828800" y="599694"/>
                  </a:cubicBezTo>
                  <a:lnTo>
                    <a:pt x="1828800" y="85344"/>
                  </a:lnTo>
                  <a:cubicBezTo>
                    <a:pt x="1828800" y="38100"/>
                    <a:pt x="1790700" y="0"/>
                    <a:pt x="1742694" y="0"/>
                  </a:cubicBez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342911" y="1332197"/>
              <a:ext cx="1267800" cy="4905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700" b="1" i="0" u="none" strike="noStrike" cap="none">
                  <a:solidFill>
                    <a:srgbClr val="000000"/>
                  </a:solidFill>
                  <a:latin typeface="Calibri"/>
                  <a:ea typeface="Calibri"/>
                  <a:cs typeface="Calibri"/>
                  <a:sym typeface="Calibri"/>
                </a:rPr>
                <a:t>Stakeholder #2</a:t>
              </a:r>
              <a:r>
                <a:rPr lang="en-GB" sz="1700" b="0" i="0" u="none" strike="noStrike" cap="none">
                  <a:solidFill>
                    <a:srgbClr val="000000"/>
                  </a:solidFill>
                  <a:latin typeface="Calibri"/>
                  <a:ea typeface="Calibri"/>
                  <a:cs typeface="Calibri"/>
                  <a:sym typeface="Calibri"/>
                </a:rPr>
                <a:t> </a:t>
              </a:r>
              <a:endParaRPr sz="1700" b="0" i="0" u="none" strike="noStrike" cap="none">
                <a:solidFill>
                  <a:srgbClr val="000000"/>
                </a:solidFill>
                <a:latin typeface="Calibri"/>
                <a:ea typeface="Calibri"/>
                <a:cs typeface="Calibri"/>
                <a:sym typeface="Calibri"/>
              </a:endParaRPr>
            </a:p>
          </p:txBody>
        </p:sp>
        <p:sp>
          <p:nvSpPr>
            <p:cNvPr id="94" name="Google Shape;94;p15"/>
            <p:cNvSpPr/>
            <p:nvPr/>
          </p:nvSpPr>
          <p:spPr>
            <a:xfrm>
              <a:off x="4800600" y="293370"/>
              <a:ext cx="1828800" cy="685800"/>
            </a:xfrm>
            <a:custGeom>
              <a:avLst/>
              <a:gdLst/>
              <a:ahLst/>
              <a:cxnLst/>
              <a:rect l="l" t="t" r="r" b="b"/>
              <a:pathLst>
                <a:path w="1828800" h="685800" extrusionOk="0">
                  <a:moveTo>
                    <a:pt x="85344" y="0"/>
                  </a:moveTo>
                  <a:cubicBezTo>
                    <a:pt x="38100" y="0"/>
                    <a:pt x="0" y="38100"/>
                    <a:pt x="0" y="85344"/>
                  </a:cubicBezTo>
                  <a:lnTo>
                    <a:pt x="0" y="599694"/>
                  </a:lnTo>
                  <a:cubicBezTo>
                    <a:pt x="0" y="646938"/>
                    <a:pt x="38100" y="685800"/>
                    <a:pt x="85344" y="685800"/>
                  </a:cubicBezTo>
                  <a:lnTo>
                    <a:pt x="1742694" y="685800"/>
                  </a:lnTo>
                  <a:cubicBezTo>
                    <a:pt x="1790700" y="685800"/>
                    <a:pt x="1828800" y="646938"/>
                    <a:pt x="1828800" y="599694"/>
                  </a:cubicBezTo>
                  <a:lnTo>
                    <a:pt x="1828800" y="85344"/>
                  </a:lnTo>
                  <a:cubicBezTo>
                    <a:pt x="1828800" y="38100"/>
                    <a:pt x="1790700" y="0"/>
                    <a:pt x="1742694" y="0"/>
                  </a:cubicBez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5068069" y="443319"/>
              <a:ext cx="1237500" cy="3402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800"/>
                </a:spcAft>
                <a:buNone/>
              </a:pPr>
              <a:r>
                <a:rPr lang="en-GB" sz="1700" b="1" i="0" u="none" strike="noStrike" cap="none">
                  <a:solidFill>
                    <a:srgbClr val="000000"/>
                  </a:solidFill>
                  <a:latin typeface="Calibri"/>
                  <a:ea typeface="Calibri"/>
                  <a:cs typeface="Calibri"/>
                  <a:sym typeface="Calibri"/>
                </a:rPr>
                <a:t>Stakeholder #3 </a:t>
              </a:r>
              <a:endParaRPr sz="1700" b="1" i="0" u="none" strike="noStrike" cap="none">
                <a:solidFill>
                  <a:srgbClr val="000000"/>
                </a:solidFill>
                <a:latin typeface="Calibri"/>
                <a:ea typeface="Calibri"/>
                <a:cs typeface="Calibri"/>
                <a:sym typeface="Calibri"/>
              </a:endParaRPr>
            </a:p>
          </p:txBody>
        </p:sp>
        <p:sp>
          <p:nvSpPr>
            <p:cNvPr id="96" name="Google Shape;96;p15"/>
            <p:cNvSpPr/>
            <p:nvPr/>
          </p:nvSpPr>
          <p:spPr>
            <a:xfrm>
              <a:off x="4800600" y="1207771"/>
              <a:ext cx="1828800" cy="685800"/>
            </a:xfrm>
            <a:custGeom>
              <a:avLst/>
              <a:gdLst/>
              <a:ahLst/>
              <a:cxnLst/>
              <a:rect l="l" t="t" r="r" b="b"/>
              <a:pathLst>
                <a:path w="1828800" h="685800" extrusionOk="0">
                  <a:moveTo>
                    <a:pt x="85344" y="0"/>
                  </a:moveTo>
                  <a:cubicBezTo>
                    <a:pt x="38100" y="0"/>
                    <a:pt x="0" y="38100"/>
                    <a:pt x="0" y="85344"/>
                  </a:cubicBezTo>
                  <a:lnTo>
                    <a:pt x="0" y="599694"/>
                  </a:lnTo>
                  <a:cubicBezTo>
                    <a:pt x="0" y="646938"/>
                    <a:pt x="38100" y="685800"/>
                    <a:pt x="85344" y="685800"/>
                  </a:cubicBezTo>
                  <a:lnTo>
                    <a:pt x="1742694" y="685800"/>
                  </a:lnTo>
                  <a:cubicBezTo>
                    <a:pt x="1790700" y="685800"/>
                    <a:pt x="1828800" y="646938"/>
                    <a:pt x="1828800" y="599694"/>
                  </a:cubicBezTo>
                  <a:lnTo>
                    <a:pt x="1828800" y="85344"/>
                  </a:lnTo>
                  <a:cubicBezTo>
                    <a:pt x="1828800" y="38100"/>
                    <a:pt x="1790700" y="0"/>
                    <a:pt x="1742694" y="0"/>
                  </a:cubicBez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5018696" y="1321131"/>
              <a:ext cx="1347600" cy="490500"/>
            </a:xfrm>
            <a:prstGeom prst="rect">
              <a:avLst/>
            </a:prstGeom>
            <a:noFill/>
            <a:ln>
              <a:noFill/>
            </a:ln>
          </p:spPr>
          <p:txBody>
            <a:bodyPr spcFirstLastPara="1" wrap="square" lIns="0" tIns="0" rIns="0" bIns="0" anchor="t" anchorCtr="0">
              <a:noAutofit/>
            </a:bodyPr>
            <a:lstStyle/>
            <a:p>
              <a:pPr marL="0" marR="0" lvl="0" indent="0" algn="l" rtl="0">
                <a:lnSpc>
                  <a:spcPct val="107916"/>
                </a:lnSpc>
                <a:spcBef>
                  <a:spcPts val="0"/>
                </a:spcBef>
                <a:spcAft>
                  <a:spcPts val="0"/>
                </a:spcAft>
                <a:buNone/>
              </a:pPr>
              <a:r>
                <a:rPr lang="en-GB" sz="1700" b="1" i="0" u="none" strike="noStrike" cap="none">
                  <a:solidFill>
                    <a:srgbClr val="000000"/>
                  </a:solidFill>
                  <a:latin typeface="Calibri"/>
                  <a:ea typeface="Calibri"/>
                  <a:cs typeface="Calibri"/>
                  <a:sym typeface="Calibri"/>
                </a:rPr>
                <a:t>Stakeholder </a:t>
              </a:r>
              <a:r>
                <a:rPr lang="en-GB" sz="1700" b="1">
                  <a:solidFill>
                    <a:schemeClr val="dk1"/>
                  </a:solidFill>
                  <a:latin typeface="Calibri"/>
                  <a:ea typeface="Calibri"/>
                  <a:cs typeface="Calibri"/>
                  <a:sym typeface="Calibri"/>
                </a:rPr>
                <a:t> #4 </a:t>
              </a:r>
              <a:endParaRPr sz="1700" b="1">
                <a:solidFill>
                  <a:schemeClr val="dk1"/>
                </a:solidFill>
                <a:latin typeface="Calibri"/>
                <a:ea typeface="Calibri"/>
                <a:cs typeface="Calibri"/>
                <a:sym typeface="Calibri"/>
              </a:endParaRPr>
            </a:p>
            <a:p>
              <a:pPr marL="0" marR="0" lvl="0" indent="0" algn="l" rtl="0">
                <a:lnSpc>
                  <a:spcPct val="107916"/>
                </a:lnSpc>
                <a:spcBef>
                  <a:spcPts val="800"/>
                </a:spcBef>
                <a:spcAft>
                  <a:spcPts val="800"/>
                </a:spcAft>
                <a:buNone/>
              </a:pPr>
              <a:endParaRPr sz="1700">
                <a:latin typeface="Calibri"/>
                <a:ea typeface="Calibri"/>
                <a:cs typeface="Calibri"/>
                <a:sym typeface="Calibri"/>
              </a:endParaRPr>
            </a:p>
          </p:txBody>
        </p:sp>
        <p:sp>
          <p:nvSpPr>
            <p:cNvPr id="98" name="Google Shape;98;p15"/>
            <p:cNvSpPr/>
            <p:nvPr/>
          </p:nvSpPr>
          <p:spPr>
            <a:xfrm>
              <a:off x="1824228" y="566928"/>
              <a:ext cx="118872" cy="76200"/>
            </a:xfrm>
            <a:custGeom>
              <a:avLst/>
              <a:gdLst/>
              <a:ahLst/>
              <a:cxnLst/>
              <a:rect l="l" t="t" r="r" b="b"/>
              <a:pathLst>
                <a:path w="118872" h="76200" extrusionOk="0">
                  <a:moveTo>
                    <a:pt x="42672" y="0"/>
                  </a:moveTo>
                  <a:lnTo>
                    <a:pt x="118872" y="38100"/>
                  </a:lnTo>
                  <a:lnTo>
                    <a:pt x="42672" y="76200"/>
                  </a:lnTo>
                  <a:lnTo>
                    <a:pt x="42672" y="42672"/>
                  </a:lnTo>
                  <a:lnTo>
                    <a:pt x="4572" y="42672"/>
                  </a:lnTo>
                  <a:lnTo>
                    <a:pt x="1524" y="41148"/>
                  </a:lnTo>
                  <a:lnTo>
                    <a:pt x="0" y="38100"/>
                  </a:lnTo>
                  <a:lnTo>
                    <a:pt x="1524" y="35052"/>
                  </a:lnTo>
                  <a:lnTo>
                    <a:pt x="4572" y="33528"/>
                  </a:lnTo>
                  <a:lnTo>
                    <a:pt x="42672" y="33528"/>
                  </a:lnTo>
                  <a:lnTo>
                    <a:pt x="42672" y="0"/>
                  </a:lnTo>
                  <a:close/>
                </a:path>
              </a:pathLst>
            </a:custGeom>
            <a:solidFill>
              <a:srgbClr val="000000"/>
            </a:solidFill>
            <a:ln>
              <a:noFill/>
            </a:ln>
          </p:spPr>
          <p:txBody>
            <a:bodyPr/>
            <a:lstStyle/>
            <a:p>
              <a:endParaRPr lang="en-US"/>
            </a:p>
          </p:txBody>
        </p:sp>
        <p:sp>
          <p:nvSpPr>
            <p:cNvPr id="99" name="Google Shape;99;p15"/>
            <p:cNvSpPr/>
            <p:nvPr/>
          </p:nvSpPr>
          <p:spPr>
            <a:xfrm>
              <a:off x="1824228" y="1481328"/>
              <a:ext cx="118872" cy="76200"/>
            </a:xfrm>
            <a:custGeom>
              <a:avLst/>
              <a:gdLst/>
              <a:ahLst/>
              <a:cxnLst/>
              <a:rect l="l" t="t" r="r" b="b"/>
              <a:pathLst>
                <a:path w="118872" h="76200" extrusionOk="0">
                  <a:moveTo>
                    <a:pt x="42672" y="0"/>
                  </a:moveTo>
                  <a:lnTo>
                    <a:pt x="118872" y="38100"/>
                  </a:lnTo>
                  <a:lnTo>
                    <a:pt x="42672" y="76200"/>
                  </a:lnTo>
                  <a:lnTo>
                    <a:pt x="42672" y="42672"/>
                  </a:lnTo>
                  <a:lnTo>
                    <a:pt x="4572" y="42672"/>
                  </a:lnTo>
                  <a:lnTo>
                    <a:pt x="1524" y="41148"/>
                  </a:lnTo>
                  <a:lnTo>
                    <a:pt x="0" y="38100"/>
                  </a:lnTo>
                  <a:lnTo>
                    <a:pt x="1524" y="35052"/>
                  </a:lnTo>
                  <a:lnTo>
                    <a:pt x="4572" y="33528"/>
                  </a:lnTo>
                  <a:lnTo>
                    <a:pt x="42672" y="33528"/>
                  </a:lnTo>
                  <a:lnTo>
                    <a:pt x="42672" y="0"/>
                  </a:lnTo>
                  <a:close/>
                </a:path>
              </a:pathLst>
            </a:custGeom>
            <a:solidFill>
              <a:srgbClr val="000000"/>
            </a:solidFill>
            <a:ln>
              <a:noFill/>
            </a:ln>
          </p:spPr>
          <p:txBody>
            <a:bodyPr/>
            <a:lstStyle/>
            <a:p>
              <a:endParaRPr lang="en-US"/>
            </a:p>
          </p:txBody>
        </p:sp>
        <p:sp>
          <p:nvSpPr>
            <p:cNvPr id="100" name="Google Shape;100;p15"/>
            <p:cNvSpPr/>
            <p:nvPr/>
          </p:nvSpPr>
          <p:spPr>
            <a:xfrm>
              <a:off x="4686300" y="566928"/>
              <a:ext cx="118872" cy="76200"/>
            </a:xfrm>
            <a:custGeom>
              <a:avLst/>
              <a:gdLst/>
              <a:ahLst/>
              <a:cxnLst/>
              <a:rect l="l" t="t" r="r" b="b"/>
              <a:pathLst>
                <a:path w="118872" h="76200" extrusionOk="0">
                  <a:moveTo>
                    <a:pt x="76200" y="0"/>
                  </a:moveTo>
                  <a:lnTo>
                    <a:pt x="76200" y="33528"/>
                  </a:lnTo>
                  <a:lnTo>
                    <a:pt x="114300" y="33528"/>
                  </a:lnTo>
                  <a:lnTo>
                    <a:pt x="117348" y="35052"/>
                  </a:lnTo>
                  <a:lnTo>
                    <a:pt x="118872" y="38100"/>
                  </a:lnTo>
                  <a:lnTo>
                    <a:pt x="117348" y="41148"/>
                  </a:lnTo>
                  <a:lnTo>
                    <a:pt x="114300" y="42672"/>
                  </a:lnTo>
                  <a:lnTo>
                    <a:pt x="76200" y="42672"/>
                  </a:lnTo>
                  <a:lnTo>
                    <a:pt x="76200" y="76200"/>
                  </a:lnTo>
                  <a:lnTo>
                    <a:pt x="0" y="38100"/>
                  </a:lnTo>
                  <a:lnTo>
                    <a:pt x="76200" y="0"/>
                  </a:lnTo>
                  <a:close/>
                </a:path>
              </a:pathLst>
            </a:custGeom>
            <a:solidFill>
              <a:srgbClr val="000000"/>
            </a:solidFill>
            <a:ln>
              <a:noFill/>
            </a:ln>
          </p:spPr>
          <p:txBody>
            <a:bodyPr/>
            <a:lstStyle/>
            <a:p>
              <a:endParaRPr lang="en-US"/>
            </a:p>
          </p:txBody>
        </p:sp>
        <p:sp>
          <p:nvSpPr>
            <p:cNvPr id="101" name="Google Shape;101;p15"/>
            <p:cNvSpPr/>
            <p:nvPr/>
          </p:nvSpPr>
          <p:spPr>
            <a:xfrm>
              <a:off x="4686300" y="1481328"/>
              <a:ext cx="118872" cy="76200"/>
            </a:xfrm>
            <a:custGeom>
              <a:avLst/>
              <a:gdLst/>
              <a:ahLst/>
              <a:cxnLst/>
              <a:rect l="l" t="t" r="r" b="b"/>
              <a:pathLst>
                <a:path w="118872" h="76200" extrusionOk="0">
                  <a:moveTo>
                    <a:pt x="76200" y="0"/>
                  </a:moveTo>
                  <a:lnTo>
                    <a:pt x="76200" y="33528"/>
                  </a:lnTo>
                  <a:lnTo>
                    <a:pt x="114300" y="33528"/>
                  </a:lnTo>
                  <a:lnTo>
                    <a:pt x="117348" y="35052"/>
                  </a:lnTo>
                  <a:lnTo>
                    <a:pt x="118872" y="38100"/>
                  </a:lnTo>
                  <a:lnTo>
                    <a:pt x="117348" y="41148"/>
                  </a:lnTo>
                  <a:lnTo>
                    <a:pt x="114300" y="42672"/>
                  </a:lnTo>
                  <a:lnTo>
                    <a:pt x="76200" y="42672"/>
                  </a:lnTo>
                  <a:lnTo>
                    <a:pt x="76200" y="76200"/>
                  </a:lnTo>
                  <a:lnTo>
                    <a:pt x="0" y="38100"/>
                  </a:lnTo>
                  <a:lnTo>
                    <a:pt x="76200" y="0"/>
                  </a:lnTo>
                  <a:close/>
                </a:path>
              </a:pathLst>
            </a:custGeom>
            <a:solidFill>
              <a:srgbClr val="000000"/>
            </a:solidFill>
            <a:ln>
              <a:noFill/>
            </a:ln>
          </p:spPr>
          <p:txBody>
            <a:bodyPr/>
            <a:lstStyle/>
            <a:p>
              <a:endParaRPr lang="en-US"/>
            </a:p>
          </p:txBody>
        </p:sp>
        <p:sp>
          <p:nvSpPr>
            <p:cNvPr id="102" name="Google Shape;102;p15"/>
            <p:cNvSpPr/>
            <p:nvPr/>
          </p:nvSpPr>
          <p:spPr>
            <a:xfrm>
              <a:off x="4838700" y="719328"/>
              <a:ext cx="118872" cy="76200"/>
            </a:xfrm>
            <a:custGeom>
              <a:avLst/>
              <a:gdLst/>
              <a:ahLst/>
              <a:cxnLst/>
              <a:rect l="l" t="t" r="r" b="b"/>
              <a:pathLst>
                <a:path w="118872" h="76200" extrusionOk="0">
                  <a:moveTo>
                    <a:pt x="76200" y="0"/>
                  </a:moveTo>
                  <a:lnTo>
                    <a:pt x="76200" y="33528"/>
                  </a:lnTo>
                  <a:lnTo>
                    <a:pt x="114300" y="33528"/>
                  </a:lnTo>
                  <a:lnTo>
                    <a:pt x="117348" y="35052"/>
                  </a:lnTo>
                  <a:lnTo>
                    <a:pt x="118872" y="38100"/>
                  </a:lnTo>
                  <a:lnTo>
                    <a:pt x="117348" y="41148"/>
                  </a:lnTo>
                  <a:lnTo>
                    <a:pt x="114300" y="42672"/>
                  </a:lnTo>
                  <a:lnTo>
                    <a:pt x="76200" y="42672"/>
                  </a:lnTo>
                  <a:lnTo>
                    <a:pt x="76200" y="76200"/>
                  </a:lnTo>
                  <a:lnTo>
                    <a:pt x="0" y="38100"/>
                  </a:lnTo>
                  <a:lnTo>
                    <a:pt x="76200" y="0"/>
                  </a:lnTo>
                  <a:close/>
                </a:path>
              </a:pathLst>
            </a:custGeom>
            <a:solidFill>
              <a:srgbClr val="000000"/>
            </a:solidFill>
            <a:ln>
              <a:noFill/>
            </a:ln>
          </p:spPr>
          <p:txBody>
            <a:bodyPr/>
            <a:lstStyle/>
            <a:p>
              <a:endParaRPr lang="en-US"/>
            </a:p>
          </p:txBody>
        </p:sp>
      </p:grpSp>
      <p:sp>
        <p:nvSpPr>
          <p:cNvPr id="103" name="Google Shape;103;p15"/>
          <p:cNvSpPr/>
          <p:nvPr/>
        </p:nvSpPr>
        <p:spPr>
          <a:xfrm>
            <a:off x="3154548" y="3225960"/>
            <a:ext cx="2701180" cy="15478"/>
          </a:xfrm>
          <a:custGeom>
            <a:avLst/>
            <a:gdLst/>
            <a:ahLst/>
            <a:cxnLst/>
            <a:rect l="l" t="t" r="r" b="b"/>
            <a:pathLst>
              <a:path w="2406396" h="19050" extrusionOk="0">
                <a:moveTo>
                  <a:pt x="0" y="0"/>
                </a:moveTo>
                <a:lnTo>
                  <a:pt x="2406396" y="0"/>
                </a:lnTo>
                <a:lnTo>
                  <a:pt x="2406396" y="19050"/>
                </a:lnTo>
                <a:lnTo>
                  <a:pt x="0" y="19050"/>
                </a:lnTo>
                <a:lnTo>
                  <a:pt x="0" y="0"/>
                </a:lnTo>
              </a:path>
            </a:pathLst>
          </a:custGeom>
          <a:solidFill>
            <a:srgbClr val="000000"/>
          </a:solidFill>
          <a:ln>
            <a:noFill/>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7"/>
        <p:cNvGrpSpPr/>
        <p:nvPr/>
      </p:nvGrpSpPr>
      <p:grpSpPr>
        <a:xfrm>
          <a:off x="0" y="0"/>
          <a:ext cx="0" cy="0"/>
          <a:chOff x="0" y="0"/>
          <a:chExt cx="0" cy="0"/>
        </a:xfrm>
      </p:grpSpPr>
      <p:sp>
        <p:nvSpPr>
          <p:cNvPr id="114" name="Rectangle 113">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6" name="Rectangle 115">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8" name="Straight Connector 117">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0" name="Rectangle 11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8" name="Google Shape;108;p16"/>
          <p:cNvSpPr txBox="1">
            <a:spLocks noGrp="1"/>
          </p:cNvSpPr>
          <p:nvPr>
            <p:ph type="title"/>
          </p:nvPr>
        </p:nvSpPr>
        <p:spPr>
          <a:xfrm>
            <a:off x="369277" y="454422"/>
            <a:ext cx="2313633" cy="4234656"/>
          </a:xfrm>
          <a:prstGeom prst="rect">
            <a:avLst/>
          </a:prstGeom>
        </p:spPr>
        <p:txBody>
          <a:bodyPr spcFirstLastPara="1" vert="horz" lIns="91440" tIns="45720" rIns="91440" bIns="45720" rtlCol="0" anchor="ctr" anchorCtr="0">
            <a:normAutofit/>
          </a:bodyPr>
          <a:lstStyle/>
          <a:p>
            <a:pPr lvl="0" indent="-6350" defTabSz="914400" rtl="0">
              <a:spcBef>
                <a:spcPct val="0"/>
              </a:spcBef>
              <a:buClr>
                <a:schemeClr val="dk1"/>
              </a:buClr>
              <a:buSzPts val="1100"/>
            </a:pPr>
            <a:r>
              <a:rPr lang="en-US" sz="2700" b="1" spc="-50" dirty="0">
                <a:solidFill>
                  <a:srgbClr val="FFFFFF"/>
                </a:solidFill>
                <a:sym typeface="Times New Roman"/>
              </a:rPr>
              <a:t>5. DIRECTIONS FOR </a:t>
            </a:r>
            <a:r>
              <a:rPr lang="en-US" sz="2700" b="1" u="sng" spc="-50" dirty="0">
                <a:solidFill>
                  <a:srgbClr val="FFFFFF"/>
                </a:solidFill>
                <a:sym typeface="Times New Roman"/>
              </a:rPr>
              <a:t>RESEARCH GRAPHIC ORGANIZER  </a:t>
            </a:r>
            <a:br>
              <a:rPr lang="en-US" sz="2700" b="1" u="sng" spc="-50" dirty="0">
                <a:solidFill>
                  <a:srgbClr val="FFFFFF"/>
                </a:solidFill>
                <a:sym typeface="Times New Roman"/>
              </a:rPr>
            </a:br>
            <a:br>
              <a:rPr lang="en-US" sz="2700" b="1" u="sng" spc="-50" dirty="0">
                <a:solidFill>
                  <a:srgbClr val="FFFFFF"/>
                </a:solidFill>
                <a:sym typeface="Times New Roman"/>
              </a:rPr>
            </a:br>
            <a:r>
              <a:rPr lang="en-US" sz="2700" b="1" u="sng" spc="-50" dirty="0">
                <a:solidFill>
                  <a:srgbClr val="FFFFFF"/>
                </a:solidFill>
                <a:sym typeface="Times New Roman"/>
                <a:hlinkClick r:id="rId3"/>
              </a:rPr>
              <a:t>https://bestdelegate.com/research</a:t>
            </a:r>
            <a:br>
              <a:rPr lang="en-US" sz="2700" b="1" u="sng" spc="-50" dirty="0">
                <a:solidFill>
                  <a:srgbClr val="FFFFFF"/>
                </a:solidFill>
                <a:sym typeface="Times New Roman"/>
              </a:rPr>
            </a:br>
            <a:r>
              <a:rPr lang="en-US" sz="2700" b="1" u="sng" spc="-50" dirty="0">
                <a:solidFill>
                  <a:srgbClr val="FFFFFF"/>
                </a:solidFill>
                <a:sym typeface="Times New Roman"/>
              </a:rPr>
              <a:t>after 10 sec</a:t>
            </a:r>
            <a:endParaRPr lang="en-US" sz="2700" spc="-50" dirty="0">
              <a:solidFill>
                <a:srgbClr val="FFFFFF"/>
              </a:solidFill>
            </a:endParaRPr>
          </a:p>
        </p:txBody>
      </p:sp>
      <p:sp>
        <p:nvSpPr>
          <p:cNvPr id="124" name="Rectangle 12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9" name="Google Shape;109;p16"/>
          <p:cNvSpPr txBox="1">
            <a:spLocks noGrp="1"/>
          </p:cNvSpPr>
          <p:nvPr>
            <p:ph type="body" idx="1"/>
          </p:nvPr>
        </p:nvSpPr>
        <p:spPr>
          <a:xfrm>
            <a:off x="3208782" y="223365"/>
            <a:ext cx="5687459" cy="5143499"/>
          </a:xfrm>
          <a:prstGeom prst="rect">
            <a:avLst/>
          </a:prstGeom>
        </p:spPr>
        <p:txBody>
          <a:bodyPr spcFirstLastPara="1" vert="horz" lIns="0" tIns="45720" rIns="0" bIns="45720" rtlCol="0" anchor="ctr" anchorCtr="0">
            <a:noAutofit/>
          </a:bodyPr>
          <a:lstStyle/>
          <a:p>
            <a:pPr marL="251459" lvl="0" indent="0" algn="l" defTabSz="914400" rtl="0">
              <a:spcBef>
                <a:spcPts val="0"/>
              </a:spcBef>
              <a:spcAft>
                <a:spcPts val="0"/>
              </a:spcAft>
              <a:buSzPct val="91666"/>
              <a:buFont typeface="Calibri" panose="020F0502020204030204" pitchFamily="34" charset="0"/>
              <a:buNone/>
            </a:pPr>
            <a:r>
              <a:rPr lang="en-US" sz="1400" b="1" u="sng" dirty="0">
                <a:sym typeface="Times New Roman"/>
              </a:rPr>
              <a:t>Box 1:</a:t>
            </a:r>
            <a:r>
              <a:rPr lang="en-US" sz="1400" b="1" dirty="0">
                <a:sym typeface="Times New Roman"/>
              </a:rPr>
              <a:t> Place the name of your topic in this box. </a:t>
            </a:r>
          </a:p>
          <a:p>
            <a:pPr marL="248284" marR="5715" lvl="0" indent="-6350" algn="l" defTabSz="914400" rtl="0">
              <a:spcBef>
                <a:spcPts val="0"/>
              </a:spcBef>
              <a:spcAft>
                <a:spcPts val="0"/>
              </a:spcAft>
              <a:buSzPts val="275"/>
              <a:buFont typeface="Calibri" panose="020F0502020204030204" pitchFamily="34" charset="0"/>
              <a:buNone/>
            </a:pPr>
            <a:endParaRPr lang="en-US" sz="1400" b="1" u="sng" dirty="0">
              <a:sym typeface="Times New Roman"/>
            </a:endParaRPr>
          </a:p>
          <a:p>
            <a:pPr marL="248284" marR="5715" lvl="0" indent="-6350" algn="l" defTabSz="914400" rtl="0">
              <a:spcBef>
                <a:spcPts val="0"/>
              </a:spcBef>
              <a:spcAft>
                <a:spcPts val="0"/>
              </a:spcAft>
              <a:buSzPts val="275"/>
              <a:buFont typeface="Calibri" panose="020F0502020204030204" pitchFamily="34" charset="0"/>
              <a:buNone/>
            </a:pPr>
            <a:r>
              <a:rPr lang="en-US" sz="1400" b="1" u="sng" dirty="0">
                <a:sym typeface="Times New Roman"/>
              </a:rPr>
              <a:t>Box 2:</a:t>
            </a:r>
            <a:r>
              <a:rPr lang="en-US" sz="1400" b="1" dirty="0">
                <a:sym typeface="Times New Roman"/>
              </a:rPr>
              <a:t> Identify the key facts of the topic from the background guide and your research.  </a:t>
            </a:r>
          </a:p>
          <a:p>
            <a:pPr marL="248284" marR="5715" lvl="0" indent="-6350" algn="l" defTabSz="914400" rtl="0">
              <a:spcBef>
                <a:spcPts val="25"/>
              </a:spcBef>
              <a:spcAft>
                <a:spcPts val="0"/>
              </a:spcAft>
              <a:buSzPts val="275"/>
              <a:buFont typeface="Calibri" panose="020F0502020204030204" pitchFamily="34" charset="0"/>
              <a:buNone/>
            </a:pPr>
            <a:endParaRPr lang="en-US" sz="1400" b="1" u="sng" dirty="0">
              <a:sym typeface="Times New Roman"/>
            </a:endParaRPr>
          </a:p>
          <a:p>
            <a:pPr marL="248284" marR="5715" lvl="0" indent="-6350" algn="l" defTabSz="914400" rtl="0">
              <a:spcBef>
                <a:spcPts val="25"/>
              </a:spcBef>
              <a:spcAft>
                <a:spcPts val="0"/>
              </a:spcAft>
              <a:buSzPts val="275"/>
              <a:buFont typeface="Calibri" panose="020F0502020204030204" pitchFamily="34" charset="0"/>
              <a:buNone/>
            </a:pPr>
            <a:r>
              <a:rPr lang="en-US" sz="1400" b="1" u="sng" dirty="0">
                <a:sym typeface="Times New Roman"/>
              </a:rPr>
              <a:t>Box 3:</a:t>
            </a:r>
            <a:r>
              <a:rPr lang="en-US" sz="1400" b="1" dirty="0">
                <a:sym typeface="Times New Roman"/>
              </a:rPr>
              <a:t> Identify three key international actions. These can be international treaties, conferences, United Nations Resolutions or other important events.  </a:t>
            </a:r>
          </a:p>
          <a:p>
            <a:pPr marL="248284" marR="5715" lvl="0" indent="-6350" algn="l" defTabSz="914400" rtl="0">
              <a:spcBef>
                <a:spcPts val="25"/>
              </a:spcBef>
              <a:spcAft>
                <a:spcPts val="0"/>
              </a:spcAft>
              <a:buSzPts val="275"/>
              <a:buFont typeface="Calibri" panose="020F0502020204030204" pitchFamily="34" charset="0"/>
              <a:buNone/>
            </a:pPr>
            <a:endParaRPr lang="en-US" sz="1400" b="1" u="sng" dirty="0">
              <a:sym typeface="Times New Roman"/>
            </a:endParaRPr>
          </a:p>
          <a:p>
            <a:pPr marL="248284" marR="5715" lvl="0" indent="-6350" algn="l" defTabSz="914400" rtl="0">
              <a:spcBef>
                <a:spcPts val="25"/>
              </a:spcBef>
              <a:spcAft>
                <a:spcPts val="0"/>
              </a:spcAft>
              <a:buSzPts val="275"/>
              <a:buFont typeface="Calibri" panose="020F0502020204030204" pitchFamily="34" charset="0"/>
              <a:buNone/>
            </a:pPr>
            <a:r>
              <a:rPr lang="en-US" sz="1400" b="1" u="sng" dirty="0">
                <a:sym typeface="Times New Roman"/>
              </a:rPr>
              <a:t>Box 4:</a:t>
            </a:r>
            <a:r>
              <a:rPr lang="en-US" sz="1400" b="1" dirty="0">
                <a:sym typeface="Times New Roman"/>
              </a:rPr>
              <a:t> Identify the goals of the international actions. Include main agreements Member States decided on.   </a:t>
            </a:r>
          </a:p>
          <a:p>
            <a:pPr marL="248284" marR="81280" lvl="0" indent="-6350" algn="l" defTabSz="914400" rtl="0">
              <a:spcBef>
                <a:spcPts val="25"/>
              </a:spcBef>
              <a:spcAft>
                <a:spcPts val="0"/>
              </a:spcAft>
              <a:buSzPts val="275"/>
              <a:buFont typeface="Calibri" panose="020F0502020204030204" pitchFamily="34" charset="0"/>
              <a:buNone/>
            </a:pPr>
            <a:endParaRPr lang="en-US" sz="1400" b="1" u="sng" dirty="0">
              <a:sym typeface="Times New Roman"/>
            </a:endParaRPr>
          </a:p>
          <a:p>
            <a:pPr marL="248284" marR="81280" lvl="0" indent="-6350" algn="l" defTabSz="914400" rtl="0">
              <a:spcBef>
                <a:spcPts val="25"/>
              </a:spcBef>
              <a:spcAft>
                <a:spcPts val="0"/>
              </a:spcAft>
              <a:buSzPts val="275"/>
              <a:buFont typeface="Calibri" panose="020F0502020204030204" pitchFamily="34" charset="0"/>
              <a:buNone/>
            </a:pPr>
            <a:r>
              <a:rPr lang="en-US" sz="1400" b="1" u="sng" dirty="0">
                <a:sym typeface="Times New Roman"/>
              </a:rPr>
              <a:t>Box 5:</a:t>
            </a:r>
            <a:r>
              <a:rPr lang="en-US" sz="1400" b="1" dirty="0">
                <a:sym typeface="Times New Roman"/>
              </a:rPr>
              <a:t> Identify the main players in the negotiation.  Those who agreed to the terms of the agreements above should be identified in this box.  Be sure to remember who approved of the original agreements.  This will help in your caucusing at the conference. </a:t>
            </a:r>
          </a:p>
          <a:p>
            <a:pPr marL="248284" marR="5715" lvl="0" indent="-6350" algn="l" defTabSz="914400" rtl="0">
              <a:spcBef>
                <a:spcPts val="0"/>
              </a:spcBef>
              <a:spcAft>
                <a:spcPts val="0"/>
              </a:spcAft>
              <a:buSzPts val="275"/>
              <a:buFont typeface="Calibri" panose="020F0502020204030204" pitchFamily="34" charset="0"/>
              <a:buNone/>
            </a:pPr>
            <a:endParaRPr lang="en-US" sz="1400" b="1" u="sng" dirty="0">
              <a:sym typeface="Times New Roman"/>
            </a:endParaRPr>
          </a:p>
          <a:p>
            <a:pPr marL="248284" marR="5715" lvl="0" indent="-6350" algn="l" defTabSz="914400" rtl="0">
              <a:spcBef>
                <a:spcPts val="0"/>
              </a:spcBef>
              <a:spcAft>
                <a:spcPts val="0"/>
              </a:spcAft>
              <a:buSzPts val="275"/>
              <a:buFont typeface="Calibri" panose="020F0502020204030204" pitchFamily="34" charset="0"/>
              <a:buNone/>
            </a:pPr>
            <a:r>
              <a:rPr lang="en-US" sz="1400" b="1" u="sng" dirty="0">
                <a:sym typeface="Times New Roman"/>
              </a:rPr>
              <a:t>Box 6:</a:t>
            </a:r>
            <a:r>
              <a:rPr lang="en-US" sz="1400" b="1" dirty="0">
                <a:sym typeface="Times New Roman"/>
              </a:rPr>
              <a:t> Those main players that did not agree to the negotiation, place their names here.  Be sure to remember they are not in agreement with the actions above. </a:t>
            </a:r>
          </a:p>
          <a:p>
            <a:pPr marL="248284" marR="5715" lvl="0" indent="-6350" algn="l" defTabSz="914400" rtl="0">
              <a:spcBef>
                <a:spcPts val="0"/>
              </a:spcBef>
              <a:spcAft>
                <a:spcPts val="0"/>
              </a:spcAft>
              <a:buSzPts val="275"/>
              <a:buFont typeface="Calibri" panose="020F0502020204030204" pitchFamily="34" charset="0"/>
              <a:buNone/>
            </a:pPr>
            <a:endParaRPr lang="en-US" sz="1400" b="1" u="sng" dirty="0">
              <a:sym typeface="Times New Roman"/>
            </a:endParaRPr>
          </a:p>
          <a:p>
            <a:pPr marL="248284" marR="5715" lvl="0" indent="-6350" algn="l" defTabSz="914400" rtl="0">
              <a:spcBef>
                <a:spcPts val="0"/>
              </a:spcBef>
              <a:spcAft>
                <a:spcPts val="0"/>
              </a:spcAft>
              <a:buSzPts val="275"/>
              <a:buFont typeface="Calibri" panose="020F0502020204030204" pitchFamily="34" charset="0"/>
              <a:buNone/>
            </a:pPr>
            <a:r>
              <a:rPr lang="en-US" sz="1400" b="1" u="sng" dirty="0">
                <a:sym typeface="Times New Roman"/>
              </a:rPr>
              <a:t>Box 7: </a:t>
            </a:r>
            <a:r>
              <a:rPr lang="en-US" sz="1400" b="1" dirty="0">
                <a:sym typeface="Times New Roman"/>
              </a:rPr>
              <a:t>Include the reasons why the Member States in Box 6 did not agree to the actions/agreements/resolutions. </a:t>
            </a:r>
          </a:p>
          <a:p>
            <a:pPr marL="257809" lvl="0" indent="-6350" algn="l" defTabSz="914400" rtl="0">
              <a:spcBef>
                <a:spcPts val="0"/>
              </a:spcBef>
              <a:spcAft>
                <a:spcPts val="0"/>
              </a:spcAft>
              <a:buSzPts val="275"/>
              <a:buFont typeface="Calibri" panose="020F0502020204030204" pitchFamily="34" charset="0"/>
              <a:buNone/>
            </a:pPr>
            <a:r>
              <a:rPr lang="en-US" sz="1400" b="1" u="sng" dirty="0">
                <a:sym typeface="Times New Roman"/>
              </a:rPr>
              <a:t>Box 8:</a:t>
            </a:r>
            <a:r>
              <a:rPr lang="en-US" sz="1400" b="1" dirty="0">
                <a:sym typeface="Times New Roman"/>
              </a:rPr>
              <a:t> Identify the key players in the topic at hand. This will be useful in committee.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p:nvPr/>
        </p:nvSpPr>
        <p:spPr>
          <a:xfrm>
            <a:off x="466150" y="831025"/>
            <a:ext cx="7778700" cy="335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txBox="1">
            <a:spLocks noGrp="1"/>
          </p:cNvSpPr>
          <p:nvPr>
            <p:ph type="title"/>
          </p:nvPr>
        </p:nvSpPr>
        <p:spPr>
          <a:xfrm>
            <a:off x="182150" y="148825"/>
            <a:ext cx="8520600" cy="572700"/>
          </a:xfrm>
          <a:prstGeom prst="rect">
            <a:avLst/>
          </a:prstGeom>
        </p:spPr>
        <p:txBody>
          <a:bodyPr spcFirstLastPara="1" wrap="square" lIns="91425" tIns="91425" rIns="91425" bIns="91425" anchor="t" anchorCtr="0">
            <a:normAutofit/>
          </a:bodyPr>
          <a:lstStyle/>
          <a:p>
            <a:pPr marL="257809" lvl="0" indent="-6350" algn="ctr" rtl="0">
              <a:lnSpc>
                <a:spcPct val="107916"/>
              </a:lnSpc>
              <a:spcBef>
                <a:spcPts val="0"/>
              </a:spcBef>
              <a:spcAft>
                <a:spcPts val="0"/>
              </a:spcAft>
              <a:buNone/>
            </a:pPr>
            <a:r>
              <a:rPr lang="en-GB" sz="1900" b="1">
                <a:latin typeface="Times New Roman"/>
                <a:ea typeface="Times New Roman"/>
                <a:cs typeface="Times New Roman"/>
                <a:sym typeface="Times New Roman"/>
              </a:rPr>
              <a:t>5. </a:t>
            </a:r>
            <a:r>
              <a:rPr lang="en-GB" sz="1900" b="1" u="sng">
                <a:latin typeface="Calibri"/>
                <a:ea typeface="Calibri"/>
                <a:cs typeface="Calibri"/>
                <a:sym typeface="Calibri"/>
              </a:rPr>
              <a:t>Continued</a:t>
            </a:r>
            <a:r>
              <a:rPr lang="en-GB" sz="1900" b="1">
                <a:latin typeface="Calibri"/>
                <a:ea typeface="Calibri"/>
                <a:cs typeface="Calibri"/>
                <a:sym typeface="Calibri"/>
              </a:rPr>
              <a:t>     RESEARCH </a:t>
            </a:r>
            <a:r>
              <a:rPr lang="en-GB" sz="1900" b="1" u="sng">
                <a:latin typeface="Calibri"/>
                <a:ea typeface="Calibri"/>
                <a:cs typeface="Calibri"/>
                <a:sym typeface="Calibri"/>
              </a:rPr>
              <a:t>G</a:t>
            </a:r>
            <a:r>
              <a:rPr lang="en-GB" sz="1900" b="1">
                <a:latin typeface="Calibri"/>
                <a:ea typeface="Calibri"/>
                <a:cs typeface="Calibri"/>
                <a:sym typeface="Calibri"/>
              </a:rPr>
              <a:t>RAPHIC </a:t>
            </a:r>
            <a:r>
              <a:rPr lang="en-GB" sz="1900" b="1" u="sng">
                <a:latin typeface="Calibri"/>
                <a:ea typeface="Calibri"/>
                <a:cs typeface="Calibri"/>
                <a:sym typeface="Calibri"/>
              </a:rPr>
              <a:t>O</a:t>
            </a:r>
            <a:r>
              <a:rPr lang="en-GB" sz="1900" b="1">
                <a:latin typeface="Calibri"/>
                <a:ea typeface="Calibri"/>
                <a:cs typeface="Calibri"/>
                <a:sym typeface="Calibri"/>
              </a:rPr>
              <a:t>RGANIZER</a:t>
            </a:r>
            <a:r>
              <a:rPr lang="en-GB" sz="1900" b="1" u="sng">
                <a:latin typeface="Times New Roman"/>
                <a:ea typeface="Times New Roman"/>
                <a:cs typeface="Times New Roman"/>
                <a:sym typeface="Times New Roman"/>
              </a:rPr>
              <a:t> </a:t>
            </a:r>
            <a:endParaRPr sz="3500"/>
          </a:p>
        </p:txBody>
      </p:sp>
      <p:sp>
        <p:nvSpPr>
          <p:cNvPr id="116" name="Google Shape;116;p17"/>
          <p:cNvSpPr txBox="1"/>
          <p:nvPr/>
        </p:nvSpPr>
        <p:spPr>
          <a:xfrm>
            <a:off x="644175" y="969200"/>
            <a:ext cx="3312900" cy="6156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highlight>
                  <a:schemeClr val="lt1"/>
                </a:highlight>
              </a:rPr>
              <a:t>KEY FACTS:</a:t>
            </a:r>
            <a:endParaRPr dirty="0">
              <a:highlight>
                <a:schemeClr val="lt1"/>
              </a:highlight>
            </a:endParaRPr>
          </a:p>
          <a:p>
            <a:pPr marL="0" lvl="0" indent="0" algn="l" rtl="0">
              <a:spcBef>
                <a:spcPts val="0"/>
              </a:spcBef>
              <a:spcAft>
                <a:spcPts val="0"/>
              </a:spcAft>
              <a:buNone/>
            </a:pPr>
            <a:r>
              <a:rPr lang="en-GB" b="1" u="sng" dirty="0">
                <a:highlight>
                  <a:schemeClr val="lt1"/>
                </a:highlight>
              </a:rPr>
              <a:t>2</a:t>
            </a:r>
            <a:endParaRPr b="1" u="sng" dirty="0">
              <a:highlight>
                <a:schemeClr val="lt1"/>
              </a:highlight>
            </a:endParaRPr>
          </a:p>
        </p:txBody>
      </p:sp>
      <p:sp>
        <p:nvSpPr>
          <p:cNvPr id="117" name="Google Shape;117;p17"/>
          <p:cNvSpPr txBox="1"/>
          <p:nvPr/>
        </p:nvSpPr>
        <p:spPr>
          <a:xfrm>
            <a:off x="4257550" y="925625"/>
            <a:ext cx="232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u="sng"/>
          </a:p>
        </p:txBody>
      </p:sp>
      <p:sp>
        <p:nvSpPr>
          <p:cNvPr id="118" name="Google Shape;118;p17"/>
          <p:cNvSpPr txBox="1"/>
          <p:nvPr/>
        </p:nvSpPr>
        <p:spPr>
          <a:xfrm>
            <a:off x="2954400" y="1614300"/>
            <a:ext cx="502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9" name="Google Shape;119;p17"/>
          <p:cNvSpPr txBox="1"/>
          <p:nvPr/>
        </p:nvSpPr>
        <p:spPr>
          <a:xfrm>
            <a:off x="4301250" y="969225"/>
            <a:ext cx="3726900" cy="6156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a:solidFill>
                  <a:schemeClr val="dk1"/>
                </a:solidFill>
                <a:highlight>
                  <a:schemeClr val="lt1"/>
                </a:highlight>
              </a:rPr>
              <a:t>TOPIC / ISSUE:</a:t>
            </a: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GB" b="1" u="sng">
                <a:solidFill>
                  <a:schemeClr val="dk1"/>
                </a:solidFill>
                <a:highlight>
                  <a:schemeClr val="lt1"/>
                </a:highlight>
              </a:rPr>
              <a:t>1</a:t>
            </a:r>
            <a:endParaRPr>
              <a:highlight>
                <a:schemeClr val="lt1"/>
              </a:highlight>
            </a:endParaRPr>
          </a:p>
        </p:txBody>
      </p:sp>
      <p:sp>
        <p:nvSpPr>
          <p:cNvPr id="120" name="Google Shape;120;p17"/>
          <p:cNvSpPr txBox="1"/>
          <p:nvPr/>
        </p:nvSpPr>
        <p:spPr>
          <a:xfrm>
            <a:off x="644075" y="1671050"/>
            <a:ext cx="3312900" cy="6156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I</a:t>
            </a:r>
            <a:r>
              <a:rPr lang="en-GB">
                <a:highlight>
                  <a:schemeClr val="lt1"/>
                </a:highlight>
              </a:rPr>
              <a:t>nternational Actions:</a:t>
            </a:r>
            <a:endParaRPr>
              <a:highlight>
                <a:schemeClr val="lt1"/>
              </a:highlight>
            </a:endParaRPr>
          </a:p>
          <a:p>
            <a:pPr marL="0" lvl="0" indent="0" algn="l" rtl="0">
              <a:spcBef>
                <a:spcPts val="0"/>
              </a:spcBef>
              <a:spcAft>
                <a:spcPts val="0"/>
              </a:spcAft>
              <a:buNone/>
            </a:pPr>
            <a:r>
              <a:rPr lang="en-GB" b="1" u="sng">
                <a:highlight>
                  <a:schemeClr val="lt1"/>
                </a:highlight>
              </a:rPr>
              <a:t>3</a:t>
            </a:r>
            <a:r>
              <a:rPr lang="en-GB">
                <a:highlight>
                  <a:schemeClr val="lt1"/>
                </a:highlight>
              </a:rPr>
              <a:t>, 1, 2, 3</a:t>
            </a:r>
            <a:r>
              <a:rPr lang="en-GB" b="1" u="sng">
                <a:highlight>
                  <a:schemeClr val="lt1"/>
                </a:highlight>
              </a:rPr>
              <a:t> </a:t>
            </a:r>
            <a:endParaRPr b="1" u="sng">
              <a:highlight>
                <a:schemeClr val="lt1"/>
              </a:highlight>
            </a:endParaRPr>
          </a:p>
        </p:txBody>
      </p:sp>
      <p:sp>
        <p:nvSpPr>
          <p:cNvPr id="121" name="Google Shape;121;p17"/>
          <p:cNvSpPr txBox="1"/>
          <p:nvPr/>
        </p:nvSpPr>
        <p:spPr>
          <a:xfrm>
            <a:off x="4301250" y="1685900"/>
            <a:ext cx="3726900" cy="6156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highlight>
                  <a:schemeClr val="lt1"/>
                </a:highlight>
              </a:rPr>
              <a:t>TERMS OF AGREEMENT:</a:t>
            </a:r>
            <a:endParaRPr>
              <a:solidFill>
                <a:schemeClr val="dk1"/>
              </a:solidFill>
              <a:highlight>
                <a:schemeClr val="lt1"/>
              </a:highlight>
            </a:endParaRPr>
          </a:p>
          <a:p>
            <a:pPr marL="0" lvl="0" indent="0" algn="l" rtl="0">
              <a:spcBef>
                <a:spcPts val="0"/>
              </a:spcBef>
              <a:spcAft>
                <a:spcPts val="0"/>
              </a:spcAft>
              <a:buNone/>
            </a:pPr>
            <a:r>
              <a:rPr lang="en-GB" b="1" u="sng">
                <a:solidFill>
                  <a:schemeClr val="dk1"/>
                </a:solidFill>
                <a:highlight>
                  <a:schemeClr val="lt1"/>
                </a:highlight>
              </a:rPr>
              <a:t>4</a:t>
            </a:r>
            <a:endParaRPr>
              <a:highlight>
                <a:schemeClr val="lt1"/>
              </a:highlight>
            </a:endParaRPr>
          </a:p>
        </p:txBody>
      </p:sp>
      <p:sp>
        <p:nvSpPr>
          <p:cNvPr id="122" name="Google Shape;122;p17"/>
          <p:cNvSpPr txBox="1"/>
          <p:nvPr/>
        </p:nvSpPr>
        <p:spPr>
          <a:xfrm>
            <a:off x="644075" y="2459625"/>
            <a:ext cx="3312900" cy="6156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highlight>
                  <a:schemeClr val="lt1"/>
                </a:highlight>
              </a:rPr>
              <a:t>KEY NON-SIGNATORIES:</a:t>
            </a:r>
            <a:endParaRPr>
              <a:solidFill>
                <a:schemeClr val="dk1"/>
              </a:solidFill>
              <a:highlight>
                <a:schemeClr val="lt1"/>
              </a:highlight>
            </a:endParaRPr>
          </a:p>
          <a:p>
            <a:pPr marL="0" lvl="0" indent="0" algn="l" rtl="0">
              <a:spcBef>
                <a:spcPts val="0"/>
              </a:spcBef>
              <a:spcAft>
                <a:spcPts val="0"/>
              </a:spcAft>
              <a:buNone/>
            </a:pPr>
            <a:r>
              <a:rPr lang="en-GB" b="1" u="sng">
                <a:solidFill>
                  <a:schemeClr val="dk1"/>
                </a:solidFill>
                <a:highlight>
                  <a:schemeClr val="lt1"/>
                </a:highlight>
              </a:rPr>
              <a:t>6</a:t>
            </a:r>
            <a:endParaRPr>
              <a:highlight>
                <a:schemeClr val="lt1"/>
              </a:highlight>
            </a:endParaRPr>
          </a:p>
        </p:txBody>
      </p:sp>
      <p:sp>
        <p:nvSpPr>
          <p:cNvPr id="123" name="Google Shape;123;p17"/>
          <p:cNvSpPr txBox="1"/>
          <p:nvPr/>
        </p:nvSpPr>
        <p:spPr>
          <a:xfrm>
            <a:off x="4301250" y="2577150"/>
            <a:ext cx="3726900" cy="6156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highlight>
                  <a:schemeClr val="lt1"/>
                </a:highlight>
              </a:rPr>
              <a:t>KEY SIGNATORIES:</a:t>
            </a:r>
            <a:endParaRPr>
              <a:solidFill>
                <a:schemeClr val="dk1"/>
              </a:solidFill>
              <a:highlight>
                <a:schemeClr val="lt1"/>
              </a:highlight>
            </a:endParaRPr>
          </a:p>
          <a:p>
            <a:pPr marL="0" lvl="0" indent="0" algn="l" rtl="0">
              <a:spcBef>
                <a:spcPts val="0"/>
              </a:spcBef>
              <a:spcAft>
                <a:spcPts val="0"/>
              </a:spcAft>
              <a:buNone/>
            </a:pPr>
            <a:r>
              <a:rPr lang="en-GB" b="1" u="sng">
                <a:solidFill>
                  <a:schemeClr val="dk1"/>
                </a:solidFill>
                <a:highlight>
                  <a:schemeClr val="lt1"/>
                </a:highlight>
              </a:rPr>
              <a:t>5</a:t>
            </a:r>
            <a:endParaRPr>
              <a:highlight>
                <a:schemeClr val="lt1"/>
              </a:highlight>
            </a:endParaRPr>
          </a:p>
        </p:txBody>
      </p:sp>
      <p:sp>
        <p:nvSpPr>
          <p:cNvPr id="124" name="Google Shape;124;p17"/>
          <p:cNvSpPr txBox="1"/>
          <p:nvPr/>
        </p:nvSpPr>
        <p:spPr>
          <a:xfrm>
            <a:off x="672675" y="3396625"/>
            <a:ext cx="3255900" cy="6156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highlight>
                  <a:schemeClr val="lt1"/>
                </a:highlight>
              </a:rPr>
              <a:t>REASONS FOR SIGNING:</a:t>
            </a:r>
            <a:endParaRPr>
              <a:solidFill>
                <a:schemeClr val="dk1"/>
              </a:solidFill>
              <a:highlight>
                <a:schemeClr val="lt1"/>
              </a:highlight>
            </a:endParaRPr>
          </a:p>
          <a:p>
            <a:pPr marL="0" lvl="0" indent="0" algn="l" rtl="0">
              <a:spcBef>
                <a:spcPts val="0"/>
              </a:spcBef>
              <a:spcAft>
                <a:spcPts val="0"/>
              </a:spcAft>
              <a:buNone/>
            </a:pPr>
            <a:r>
              <a:rPr lang="en-GB" b="1" u="sng">
                <a:solidFill>
                  <a:schemeClr val="dk1"/>
                </a:solidFill>
                <a:highlight>
                  <a:schemeClr val="lt1"/>
                </a:highlight>
              </a:rPr>
              <a:t>7</a:t>
            </a:r>
            <a:endParaRPr>
              <a:highlight>
                <a:schemeClr val="lt1"/>
              </a:highlight>
            </a:endParaRPr>
          </a:p>
        </p:txBody>
      </p:sp>
      <p:sp>
        <p:nvSpPr>
          <p:cNvPr id="125" name="Google Shape;125;p17"/>
          <p:cNvSpPr txBox="1"/>
          <p:nvPr/>
        </p:nvSpPr>
        <p:spPr>
          <a:xfrm>
            <a:off x="4257550" y="3381125"/>
            <a:ext cx="3726900" cy="6156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dk1"/>
                </a:solidFill>
                <a:highlight>
                  <a:schemeClr val="lt1"/>
                </a:highlight>
              </a:rPr>
              <a:t>COUNTRIES MOST AFFECTED:</a:t>
            </a:r>
            <a:endParaRPr>
              <a:solidFill>
                <a:schemeClr val="dk1"/>
              </a:solidFill>
              <a:highlight>
                <a:schemeClr val="lt1"/>
              </a:highlight>
            </a:endParaRPr>
          </a:p>
          <a:p>
            <a:pPr marL="0" lvl="0" indent="0" algn="l" rtl="0">
              <a:spcBef>
                <a:spcPts val="0"/>
              </a:spcBef>
              <a:spcAft>
                <a:spcPts val="0"/>
              </a:spcAft>
              <a:buNone/>
            </a:pPr>
            <a:r>
              <a:rPr lang="en-GB" b="1" u="sng">
                <a:solidFill>
                  <a:schemeClr val="dk1"/>
                </a:solidFill>
                <a:highlight>
                  <a:schemeClr val="lt1"/>
                </a:highlight>
              </a:rPr>
              <a:t>7</a:t>
            </a:r>
            <a:endParaRPr>
              <a:highlight>
                <a:schemeClr val="lt1"/>
              </a:highlight>
            </a:endParaRPr>
          </a:p>
        </p:txBody>
      </p:sp>
      <p:sp>
        <p:nvSpPr>
          <p:cNvPr id="126" name="Google Shape;126;p17"/>
          <p:cNvSpPr txBox="1"/>
          <p:nvPr/>
        </p:nvSpPr>
        <p:spPr>
          <a:xfrm>
            <a:off x="1551325" y="4185100"/>
            <a:ext cx="690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dk1"/>
                </a:solidFill>
              </a:rPr>
              <a:t>2008 GLOBAL CLASSROOMS: MODEL UN CONFERENCE ACTIVITIES GUIDE</a:t>
            </a:r>
            <a:endParaRPr dirty="0"/>
          </a:p>
        </p:txBody>
      </p:sp>
      <p:pic>
        <p:nvPicPr>
          <p:cNvPr id="127" name="Google Shape;127;p17"/>
          <p:cNvPicPr preferRelativeResize="0"/>
          <p:nvPr/>
        </p:nvPicPr>
        <p:blipFill>
          <a:blip r:embed="rId3">
            <a:alphaModFix/>
          </a:blip>
          <a:stretch>
            <a:fillRect/>
          </a:stretch>
        </p:blipFill>
        <p:spPr>
          <a:xfrm>
            <a:off x="644173" y="4216325"/>
            <a:ext cx="894175" cy="337750"/>
          </a:xfrm>
          <a:prstGeom prst="rect">
            <a:avLst/>
          </a:prstGeom>
          <a:noFill/>
          <a:ln>
            <a:noFill/>
          </a:ln>
        </p:spPr>
      </p:pic>
      <p:cxnSp>
        <p:nvCxnSpPr>
          <p:cNvPr id="128" name="Google Shape;128;p17"/>
          <p:cNvCxnSpPr>
            <a:stCxn id="119" idx="1"/>
            <a:endCxn id="116" idx="3"/>
          </p:cNvCxnSpPr>
          <p:nvPr/>
        </p:nvCxnSpPr>
        <p:spPr>
          <a:xfrm rot="10800000">
            <a:off x="3957150" y="1277025"/>
            <a:ext cx="344100" cy="0"/>
          </a:xfrm>
          <a:prstGeom prst="straightConnector1">
            <a:avLst/>
          </a:prstGeom>
          <a:noFill/>
          <a:ln w="9525" cap="flat" cmpd="sng">
            <a:solidFill>
              <a:schemeClr val="dk2"/>
            </a:solidFill>
            <a:prstDash val="solid"/>
            <a:round/>
            <a:headEnd type="none" w="med" len="med"/>
            <a:tailEnd type="triangle" w="med" len="med"/>
          </a:ln>
        </p:spPr>
      </p:cxnSp>
      <p:cxnSp>
        <p:nvCxnSpPr>
          <p:cNvPr id="129" name="Google Shape;129;p17"/>
          <p:cNvCxnSpPr>
            <a:stCxn id="120" idx="3"/>
            <a:endCxn id="121" idx="1"/>
          </p:cNvCxnSpPr>
          <p:nvPr/>
        </p:nvCxnSpPr>
        <p:spPr>
          <a:xfrm>
            <a:off x="3956975" y="1978850"/>
            <a:ext cx="344400" cy="15000"/>
          </a:xfrm>
          <a:prstGeom prst="straightConnector1">
            <a:avLst/>
          </a:prstGeom>
          <a:noFill/>
          <a:ln w="9525" cap="flat" cmpd="sng">
            <a:solidFill>
              <a:schemeClr val="dk2"/>
            </a:solidFill>
            <a:prstDash val="solid"/>
            <a:round/>
            <a:headEnd type="none" w="med" len="med"/>
            <a:tailEnd type="triangle" w="med" len="med"/>
          </a:ln>
        </p:spPr>
      </p:cxnSp>
      <p:cxnSp>
        <p:nvCxnSpPr>
          <p:cNvPr id="130" name="Google Shape;130;p17"/>
          <p:cNvCxnSpPr>
            <a:stCxn id="121" idx="2"/>
            <a:endCxn id="123" idx="0"/>
          </p:cNvCxnSpPr>
          <p:nvPr/>
        </p:nvCxnSpPr>
        <p:spPr>
          <a:xfrm>
            <a:off x="6164700" y="2301500"/>
            <a:ext cx="0" cy="275700"/>
          </a:xfrm>
          <a:prstGeom prst="straightConnector1">
            <a:avLst/>
          </a:prstGeom>
          <a:noFill/>
          <a:ln w="9525" cap="flat" cmpd="sng">
            <a:solidFill>
              <a:schemeClr val="dk2"/>
            </a:solidFill>
            <a:prstDash val="solid"/>
            <a:round/>
            <a:headEnd type="none" w="med" len="med"/>
            <a:tailEnd type="triangle" w="med" len="med"/>
          </a:ln>
        </p:spPr>
      </p:cxnSp>
      <p:cxnSp>
        <p:nvCxnSpPr>
          <p:cNvPr id="131" name="Google Shape;131;p17"/>
          <p:cNvCxnSpPr>
            <a:stCxn id="122" idx="2"/>
            <a:endCxn id="124" idx="0"/>
          </p:cNvCxnSpPr>
          <p:nvPr/>
        </p:nvCxnSpPr>
        <p:spPr>
          <a:xfrm>
            <a:off x="2300525" y="3075225"/>
            <a:ext cx="0" cy="3213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5"/>
        <p:cNvGrpSpPr/>
        <p:nvPr/>
      </p:nvGrpSpPr>
      <p:grpSpPr>
        <a:xfrm>
          <a:off x="0" y="0"/>
          <a:ext cx="0" cy="0"/>
          <a:chOff x="0" y="0"/>
          <a:chExt cx="0" cy="0"/>
        </a:xfrm>
      </p:grpSpPr>
      <p:sp>
        <p:nvSpPr>
          <p:cNvPr id="78" name="Rectangle 7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0" name="Rectangle 7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2" name="Straight Connector 8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4" name="Rectangle 83">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Google Shape;136;p18"/>
          <p:cNvSpPr txBox="1">
            <a:spLocks noGrp="1"/>
          </p:cNvSpPr>
          <p:nvPr>
            <p:ph type="title"/>
          </p:nvPr>
        </p:nvSpPr>
        <p:spPr>
          <a:xfrm>
            <a:off x="723773" y="722997"/>
            <a:ext cx="2082928" cy="3703771"/>
          </a:xfrm>
          <a:prstGeom prst="rect">
            <a:avLst/>
          </a:prstGeom>
        </p:spPr>
        <p:txBody>
          <a:bodyPr spcFirstLastPara="1" vert="horz" lIns="91440" tIns="45720" rIns="91440" bIns="45720" rtlCol="0" anchor="ctr" anchorCtr="0">
            <a:normAutofit/>
          </a:bodyPr>
          <a:lstStyle/>
          <a:p>
            <a:pPr lvl="0" indent="0" defTabSz="914400" rtl="0">
              <a:spcBef>
                <a:spcPct val="0"/>
              </a:spcBef>
              <a:spcAft>
                <a:spcPts val="0"/>
              </a:spcAft>
            </a:pPr>
            <a:r>
              <a:rPr lang="en-US" sz="3300" b="1" spc="-50" dirty="0">
                <a:solidFill>
                  <a:srgbClr val="7030A0"/>
                </a:solidFill>
                <a:highlight>
                  <a:schemeClr val="lt1"/>
                </a:highlight>
                <a:sym typeface="Calibri"/>
              </a:rPr>
              <a:t>Writing Your Position Paper/Policy Statement</a:t>
            </a:r>
            <a:endParaRPr lang="en-US" sz="3300" b="1" spc="-50" dirty="0">
              <a:solidFill>
                <a:srgbClr val="7030A0"/>
              </a:solidFill>
            </a:endParaRPr>
          </a:p>
        </p:txBody>
      </p:sp>
      <p:cxnSp>
        <p:nvCxnSpPr>
          <p:cNvPr id="88" name="Straight Connector 87">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1543049"/>
            <a:ext cx="0" cy="2057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7" name="Google Shape;137;p18"/>
          <p:cNvSpPr txBox="1">
            <a:spLocks noGrp="1"/>
          </p:cNvSpPr>
          <p:nvPr>
            <p:ph type="body" idx="1"/>
          </p:nvPr>
        </p:nvSpPr>
        <p:spPr>
          <a:xfrm>
            <a:off x="2931207" y="470022"/>
            <a:ext cx="5888054" cy="4433448"/>
          </a:xfrm>
          <a:prstGeom prst="rect">
            <a:avLst/>
          </a:prstGeom>
        </p:spPr>
        <p:txBody>
          <a:bodyPr spcFirstLastPara="1" vert="horz" lIns="0" tIns="45720" rIns="0" bIns="45720" rtlCol="0" anchor="ctr" anchorCtr="0">
            <a:noAutofit/>
          </a:bodyPr>
          <a:lstStyle/>
          <a:p>
            <a:pPr marL="0" lvl="0" indent="0" algn="l" defTabSz="914400" rtl="0">
              <a:spcBef>
                <a:spcPts val="1200"/>
              </a:spcBef>
              <a:spcAft>
                <a:spcPts val="0"/>
              </a:spcAft>
              <a:buFont typeface="Calibri" panose="020F0502020204030204" pitchFamily="34" charset="0"/>
              <a:buNone/>
            </a:pPr>
            <a:r>
              <a:rPr lang="en-US" sz="1400" b="1" u="sng" dirty="0">
                <a:sym typeface="Times New Roman"/>
              </a:rPr>
              <a:t>Committee: ______________________Country: ____________________                On the Issue of____</a:t>
            </a:r>
          </a:p>
          <a:p>
            <a:pPr marL="88900" marR="88900" lvl="0" indent="0" algn="l" defTabSz="914400" rtl="0">
              <a:spcBef>
                <a:spcPts val="1400"/>
              </a:spcBef>
              <a:spcAft>
                <a:spcPts val="0"/>
              </a:spcAft>
              <a:buFont typeface="Calibri" panose="020F0502020204030204" pitchFamily="34" charset="0"/>
              <a:buNone/>
            </a:pPr>
            <a:r>
              <a:rPr lang="en-US" sz="1400" b="1" u="sng" dirty="0">
                <a:sym typeface="Times New Roman"/>
              </a:rPr>
              <a:t>First paragraph -Opening -6 sentences</a:t>
            </a:r>
          </a:p>
          <a:p>
            <a:pPr marL="0" lvl="0" indent="0" algn="l" defTabSz="914400" rtl="0">
              <a:spcBef>
                <a:spcPts val="1200"/>
              </a:spcBef>
              <a:spcAft>
                <a:spcPts val="0"/>
              </a:spcAft>
              <a:buFont typeface="Calibri" panose="020F0502020204030204" pitchFamily="34" charset="0"/>
              <a:buNone/>
            </a:pPr>
            <a:r>
              <a:rPr lang="en-US" sz="1400" dirty="0">
                <a:sym typeface="Times New Roman"/>
              </a:rPr>
              <a:t>1. </a:t>
            </a:r>
            <a:r>
              <a:rPr lang="en-US" sz="1400" b="1" dirty="0">
                <a:sym typeface="Times New Roman"/>
              </a:rPr>
              <a:t>The background of the topic- why it is important for the committee to address-how many people, where and in what way it affects THEM?              Quote any significant statement made by a UN official/a representative of an NGO on this topic.</a:t>
            </a:r>
          </a:p>
          <a:p>
            <a:pPr marL="0" lvl="0" indent="0" algn="l" defTabSz="914400" rtl="0">
              <a:spcBef>
                <a:spcPts val="1200"/>
              </a:spcBef>
              <a:spcAft>
                <a:spcPts val="0"/>
              </a:spcAft>
              <a:buFont typeface="Calibri" panose="020F0502020204030204" pitchFamily="34" charset="0"/>
              <a:buNone/>
            </a:pPr>
            <a:r>
              <a:rPr lang="en-US" sz="1400" b="1" dirty="0">
                <a:sym typeface="Times New Roman"/>
              </a:rPr>
              <a:t>2. Mention previous important international actions taken, Conventions, Treaties &amp; Resolutions written.</a:t>
            </a:r>
          </a:p>
          <a:p>
            <a:pPr marL="0" lvl="0" indent="0" algn="l" defTabSz="914400" rtl="0">
              <a:spcBef>
                <a:spcPts val="1200"/>
              </a:spcBef>
              <a:spcAft>
                <a:spcPts val="0"/>
              </a:spcAft>
              <a:buFont typeface="Calibri" panose="020F0502020204030204" pitchFamily="34" charset="0"/>
              <a:buNone/>
            </a:pPr>
            <a:r>
              <a:rPr lang="en-US" sz="1400" b="1" dirty="0">
                <a:sym typeface="Times New Roman"/>
              </a:rPr>
              <a:t>3. Why the issue is important for your country.</a:t>
            </a:r>
          </a:p>
          <a:p>
            <a:pPr marL="88900" marR="88900" lvl="0" indent="0" algn="l" defTabSz="914400" rtl="0">
              <a:spcBef>
                <a:spcPts val="1400"/>
              </a:spcBef>
              <a:spcAft>
                <a:spcPts val="0"/>
              </a:spcAft>
              <a:buFont typeface="Calibri" panose="020F0502020204030204" pitchFamily="34" charset="0"/>
              <a:buNone/>
            </a:pPr>
            <a:r>
              <a:rPr lang="en-US" sz="1400" b="1" u="sng" dirty="0">
                <a:sym typeface="Times New Roman"/>
              </a:rPr>
              <a:t>Second Paragraph-Your Country’s Actions    -- 	(5-6 sentences)                        </a:t>
            </a:r>
            <a:r>
              <a:rPr lang="en-US" sz="1400" b="1" dirty="0">
                <a:sym typeface="Times New Roman"/>
              </a:rPr>
              <a:t>1. What is your country’s policy on this topic?</a:t>
            </a:r>
          </a:p>
          <a:p>
            <a:pPr marL="0" lvl="0" indent="0" algn="l" defTabSz="914400" rtl="0">
              <a:spcBef>
                <a:spcPts val="1200"/>
              </a:spcBef>
              <a:spcAft>
                <a:spcPts val="0"/>
              </a:spcAft>
              <a:buFont typeface="Calibri" panose="020F0502020204030204" pitchFamily="34" charset="0"/>
              <a:buNone/>
            </a:pPr>
            <a:r>
              <a:rPr lang="en-US" sz="1400" b="1" dirty="0">
                <a:sym typeface="Times New Roman"/>
              </a:rPr>
              <a:t>2. What are your country’s actions concerning the subject in the Past and in the Present       (Known Future is Present) on a national and/or  on international  levels?</a:t>
            </a:r>
          </a:p>
          <a:p>
            <a:pPr marL="0" lvl="0" indent="0" algn="l" defTabSz="914400" rtl="0">
              <a:spcBef>
                <a:spcPts val="1200"/>
              </a:spcBef>
              <a:spcAft>
                <a:spcPts val="0"/>
              </a:spcAft>
              <a:buFont typeface="Calibri" panose="020F0502020204030204" pitchFamily="34" charset="0"/>
              <a:buNone/>
            </a:pPr>
            <a:r>
              <a:rPr lang="en-US" sz="1400" b="1" dirty="0">
                <a:sym typeface="Times New Roman"/>
              </a:rPr>
              <a:t>3. What conventions, treaties and/or resolutions has your country supported on this issue?</a:t>
            </a:r>
          </a:p>
          <a:p>
            <a:pPr marL="0" lvl="0" indent="0" algn="l" defTabSz="914400" rtl="0">
              <a:spcBef>
                <a:spcPts val="1200"/>
              </a:spcBef>
              <a:spcAft>
                <a:spcPts val="0"/>
              </a:spcAft>
              <a:buFont typeface="Calibri" panose="020F0502020204030204" pitchFamily="34" charset="0"/>
              <a:buNone/>
            </a:pPr>
            <a:r>
              <a:rPr lang="en-US" sz="1400" b="1" dirty="0">
                <a:sym typeface="Times New Roman"/>
              </a:rPr>
              <a:t>4. What organizations that address this issue is your country a member?</a:t>
            </a:r>
          </a:p>
          <a:p>
            <a:pPr marL="228600" lvl="0" indent="0" algn="l" defTabSz="914400" rtl="0">
              <a:spcBef>
                <a:spcPts val="1200"/>
              </a:spcBef>
              <a:spcAft>
                <a:spcPts val="0"/>
              </a:spcAft>
              <a:buFont typeface="Calibri" panose="020F0502020204030204" pitchFamily="34" charset="0"/>
              <a:buNone/>
            </a:pPr>
            <a:r>
              <a:rPr lang="en-US" sz="1400" b="1" dirty="0">
                <a:sym typeface="Times New Roman"/>
              </a:rPr>
              <a:t>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1"/>
        <p:cNvGrpSpPr/>
        <p:nvPr/>
      </p:nvGrpSpPr>
      <p:grpSpPr>
        <a:xfrm>
          <a:off x="0" y="0"/>
          <a:ext cx="0" cy="0"/>
          <a:chOff x="0" y="0"/>
          <a:chExt cx="0" cy="0"/>
        </a:xfrm>
      </p:grpSpPr>
      <p:sp>
        <p:nvSpPr>
          <p:cNvPr id="84" name="Rectangle 83">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6" name="Rectangle 85">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8" name="Straight Connector 87">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0" name="Rectangle 8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2" name="Google Shape;142;p19"/>
          <p:cNvSpPr txBox="1">
            <a:spLocks noGrp="1"/>
          </p:cNvSpPr>
          <p:nvPr>
            <p:ph type="title"/>
          </p:nvPr>
        </p:nvSpPr>
        <p:spPr>
          <a:xfrm>
            <a:off x="369277" y="454422"/>
            <a:ext cx="2313633" cy="4234656"/>
          </a:xfrm>
          <a:prstGeom prst="rect">
            <a:avLst/>
          </a:prstGeom>
        </p:spPr>
        <p:txBody>
          <a:bodyPr spcFirstLastPara="1" vert="horz" lIns="91440" tIns="45720" rIns="91440" bIns="45720" rtlCol="0" anchor="ctr" anchorCtr="0">
            <a:normAutofit/>
          </a:bodyPr>
          <a:lstStyle/>
          <a:p>
            <a:pPr lvl="0" indent="0" defTabSz="914400" rtl="0">
              <a:spcBef>
                <a:spcPct val="0"/>
              </a:spcBef>
              <a:spcAft>
                <a:spcPts val="0"/>
              </a:spcAft>
            </a:pPr>
            <a:r>
              <a:rPr lang="en-US" sz="2700" spc="-50">
                <a:solidFill>
                  <a:srgbClr val="FFFFFF"/>
                </a:solidFill>
              </a:rPr>
              <a:t>The Third Paragraph of your Position Paper/Policy</a:t>
            </a:r>
          </a:p>
        </p:txBody>
      </p:sp>
      <p:sp>
        <p:nvSpPr>
          <p:cNvPr id="94" name="Rectangle 9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3" name="Google Shape;143;p19"/>
          <p:cNvSpPr txBox="1">
            <a:spLocks noGrp="1"/>
          </p:cNvSpPr>
          <p:nvPr>
            <p:ph type="body" idx="1"/>
          </p:nvPr>
        </p:nvSpPr>
        <p:spPr>
          <a:xfrm>
            <a:off x="3556512" y="454422"/>
            <a:ext cx="5091832" cy="4234656"/>
          </a:xfrm>
          <a:prstGeom prst="rect">
            <a:avLst/>
          </a:prstGeom>
        </p:spPr>
        <p:txBody>
          <a:bodyPr spcFirstLastPara="1" vert="horz" lIns="0" tIns="45720" rIns="0" bIns="45720" rtlCol="0" anchor="ctr" anchorCtr="0">
            <a:normAutofit/>
          </a:bodyPr>
          <a:lstStyle/>
          <a:p>
            <a:pPr marL="228600" lvl="0" indent="0" algn="l" defTabSz="914400" rtl="0">
              <a:spcBef>
                <a:spcPts val="0"/>
              </a:spcBef>
              <a:spcAft>
                <a:spcPts val="0"/>
              </a:spcAft>
              <a:buSzPts val="358"/>
              <a:buFont typeface="Calibri" panose="020F0502020204030204" pitchFamily="34" charset="0"/>
              <a:buNone/>
            </a:pPr>
            <a:r>
              <a:rPr lang="en-US" b="1" u="sng" dirty="0">
                <a:sym typeface="Times New Roman"/>
              </a:rPr>
              <a:t>Call for Action  (4-5 sentences)                                                            </a:t>
            </a:r>
          </a:p>
          <a:p>
            <a:pPr marL="228600" lvl="0" indent="0" algn="l" defTabSz="914400" rtl="0">
              <a:spcBef>
                <a:spcPts val="0"/>
              </a:spcBef>
              <a:spcAft>
                <a:spcPts val="0"/>
              </a:spcAft>
              <a:buSzPts val="358"/>
              <a:buFont typeface="Calibri" panose="020F0502020204030204" pitchFamily="34" charset="0"/>
              <a:buNone/>
            </a:pPr>
            <a:r>
              <a:rPr lang="en-US" u="sng" dirty="0">
                <a:sym typeface="Times New Roman"/>
              </a:rPr>
              <a:t> </a:t>
            </a:r>
          </a:p>
          <a:p>
            <a:pPr marL="228600" lvl="0" indent="0" algn="l" defTabSz="914400" rtl="0">
              <a:spcBef>
                <a:spcPts val="0"/>
              </a:spcBef>
              <a:spcAft>
                <a:spcPts val="0"/>
              </a:spcAft>
              <a:buFont typeface="Calibri" panose="020F0502020204030204" pitchFamily="34" charset="0"/>
              <a:buNone/>
            </a:pPr>
            <a:r>
              <a:rPr lang="en-US" sz="1800" b="1" dirty="0">
                <a:sym typeface="Times New Roman"/>
              </a:rPr>
              <a:t>1.Possible doable solutions to the problem and their benefits.                                                                                   Provide your plan of action in brief-                    Who/What organizations/Bodies-the Mechanism of its Implementation – Results-Benefits                                               </a:t>
            </a:r>
          </a:p>
          <a:p>
            <a:pPr marL="228600" lvl="0" indent="0" algn="l" defTabSz="914400" rtl="0">
              <a:spcBef>
                <a:spcPts val="0"/>
              </a:spcBef>
              <a:spcAft>
                <a:spcPts val="0"/>
              </a:spcAft>
              <a:buFont typeface="Calibri" panose="020F0502020204030204" pitchFamily="34" charset="0"/>
              <a:buNone/>
            </a:pPr>
            <a:endParaRPr lang="en-US" sz="1800" b="1" dirty="0">
              <a:sym typeface="Times New Roman"/>
            </a:endParaRPr>
          </a:p>
          <a:p>
            <a:pPr marL="228600" lvl="0" indent="0" algn="l" defTabSz="914400" rtl="0">
              <a:spcBef>
                <a:spcPts val="0"/>
              </a:spcBef>
              <a:spcAft>
                <a:spcPts val="0"/>
              </a:spcAft>
              <a:buSzPts val="358"/>
              <a:buFont typeface="Calibri" panose="020F0502020204030204" pitchFamily="34" charset="0"/>
              <a:buNone/>
            </a:pPr>
            <a:r>
              <a:rPr lang="en-US" sz="1800" b="1" dirty="0">
                <a:sym typeface="Times New Roman"/>
              </a:rPr>
              <a:t>2. What recommendation would your country like to see the international community take to address the problem?</a:t>
            </a:r>
          </a:p>
          <a:p>
            <a:pPr marL="0" lvl="0" indent="0" algn="l" defTabSz="914400" rtl="0">
              <a:spcBef>
                <a:spcPts val="0"/>
              </a:spcBef>
              <a:spcAft>
                <a:spcPts val="0"/>
              </a:spcAft>
              <a:buSzPts val="358"/>
              <a:buFont typeface="Calibri" panose="020F0502020204030204" pitchFamily="34" charset="0"/>
              <a:buNone/>
            </a:pPr>
            <a:r>
              <a:rPr lang="en-US" sz="1800" b="1" dirty="0"/>
              <a:t>   (THIS IS THE BASIS OF YOUR OPERATIVE CLAUSES)</a:t>
            </a:r>
          </a:p>
          <a:p>
            <a:pPr marL="0" lvl="0" indent="0" algn="l" defTabSz="914400" rtl="0">
              <a:spcBef>
                <a:spcPts val="1200"/>
              </a:spcBef>
              <a:spcAft>
                <a:spcPts val="1200"/>
              </a:spcAft>
              <a:buFont typeface="Calibri" panose="020F0502020204030204" pitchFamily="34" charset="0"/>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p:nvSpPr>
          <p:cNvPr id="151" name="Rectangle 8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2" name="Rectangle 9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3" name="Straight Connector 9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4" name="Rectangle 9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5" name="Rectangle 9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8" name="Google Shape;148;p20"/>
          <p:cNvSpPr txBox="1">
            <a:spLocks noGrp="1"/>
          </p:cNvSpPr>
          <p:nvPr>
            <p:ph type="title"/>
          </p:nvPr>
        </p:nvSpPr>
        <p:spPr>
          <a:xfrm>
            <a:off x="369277" y="454422"/>
            <a:ext cx="2313633" cy="4234656"/>
          </a:xfrm>
          <a:prstGeom prst="rect">
            <a:avLst/>
          </a:prstGeom>
        </p:spPr>
        <p:txBody>
          <a:bodyPr spcFirstLastPara="1" vert="horz" lIns="91440" tIns="45720" rIns="91440" bIns="45720" rtlCol="0" anchor="ctr" anchorCtr="0">
            <a:normAutofit fontScale="90000"/>
          </a:bodyPr>
          <a:lstStyle/>
          <a:p>
            <a:pPr lvl="0" defTabSz="914400" rtl="0">
              <a:spcBef>
                <a:spcPct val="0"/>
              </a:spcBef>
              <a:buSzPts val="990"/>
            </a:pPr>
            <a:r>
              <a:rPr lang="en-US" sz="2700" spc="-50" dirty="0">
                <a:solidFill>
                  <a:srgbClr val="FFFFFF"/>
                </a:solidFill>
                <a:sym typeface="Calibri"/>
              </a:rPr>
              <a:t>Writing an Opening  Speech/Policy</a:t>
            </a:r>
            <a:br>
              <a:rPr lang="en-US" sz="2700" spc="-50" dirty="0">
                <a:solidFill>
                  <a:srgbClr val="FFFFFF"/>
                </a:solidFill>
                <a:sym typeface="Calibri"/>
              </a:rPr>
            </a:br>
            <a:br>
              <a:rPr lang="en-US" sz="2700" spc="-50" dirty="0">
                <a:solidFill>
                  <a:srgbClr val="FFFFFF"/>
                </a:solidFill>
                <a:sym typeface="Calibri"/>
              </a:rPr>
            </a:br>
            <a:r>
              <a:rPr lang="en-US" sz="2700" spc="-50" dirty="0">
                <a:solidFill>
                  <a:srgbClr val="FFFFFF"/>
                </a:solidFill>
                <a:sym typeface="Calibri"/>
                <a:hlinkClick r:id="rId3"/>
              </a:rPr>
              <a:t>https://www.atidmun.com/recources</a:t>
            </a:r>
            <a:br>
              <a:rPr lang="en-US" sz="2700" spc="-50" dirty="0">
                <a:solidFill>
                  <a:srgbClr val="FFFFFF"/>
                </a:solidFill>
                <a:sym typeface="Calibri"/>
              </a:rPr>
            </a:br>
            <a:br>
              <a:rPr lang="en-US" sz="2700" spc="-50" dirty="0">
                <a:solidFill>
                  <a:srgbClr val="FFFFFF"/>
                </a:solidFill>
                <a:sym typeface="Calibri"/>
              </a:rPr>
            </a:br>
            <a:endParaRPr lang="en-US" sz="2700" spc="-50" dirty="0">
              <a:solidFill>
                <a:srgbClr val="FFFFFF"/>
              </a:solidFill>
              <a:sym typeface="Calibri"/>
            </a:endParaRPr>
          </a:p>
          <a:p>
            <a:pPr lvl="0" defTabSz="914400" rtl="0">
              <a:spcBef>
                <a:spcPct val="0"/>
              </a:spcBef>
              <a:buClr>
                <a:schemeClr val="dk1"/>
              </a:buClr>
              <a:buSzPts val="990"/>
            </a:pPr>
            <a:r>
              <a:rPr lang="en-US" sz="2700" spc="-50" dirty="0">
                <a:solidFill>
                  <a:srgbClr val="FFFFFF"/>
                </a:solidFill>
                <a:sym typeface="Calibri"/>
                <a:hlinkClick r:id="rId4"/>
              </a:rPr>
              <a:t>https://www.youtube.com/watch?v=R-t8qqi_vO8</a:t>
            </a:r>
            <a:br>
              <a:rPr lang="en-US" sz="2700" spc="-50" dirty="0">
                <a:solidFill>
                  <a:srgbClr val="FFFFFF"/>
                </a:solidFill>
                <a:sym typeface="Calibri"/>
              </a:rPr>
            </a:br>
            <a:endParaRPr lang="en-US" sz="2700" spc="-50" dirty="0">
              <a:solidFill>
                <a:srgbClr val="FFFFFF"/>
              </a:solidFill>
              <a:sym typeface="Calibri"/>
            </a:endParaRPr>
          </a:p>
          <a:p>
            <a:pPr lvl="0" indent="0" defTabSz="914400" rtl="0">
              <a:spcBef>
                <a:spcPct val="0"/>
              </a:spcBef>
              <a:spcAft>
                <a:spcPts val="0"/>
              </a:spcAft>
              <a:buSzPts val="990"/>
            </a:pPr>
            <a:endParaRPr lang="en-US" sz="2700" spc="-50" dirty="0">
              <a:solidFill>
                <a:srgbClr val="FFFFFF"/>
              </a:solidFill>
            </a:endParaRPr>
          </a:p>
        </p:txBody>
      </p:sp>
      <p:sp>
        <p:nvSpPr>
          <p:cNvPr id="156" name="Rectangle 9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9" name="Google Shape;149;p20"/>
          <p:cNvSpPr txBox="1">
            <a:spLocks noGrp="1"/>
          </p:cNvSpPr>
          <p:nvPr>
            <p:ph type="body" idx="1"/>
          </p:nvPr>
        </p:nvSpPr>
        <p:spPr>
          <a:xfrm>
            <a:off x="3208782" y="0"/>
            <a:ext cx="5841214" cy="5143500"/>
          </a:xfrm>
          <a:prstGeom prst="rect">
            <a:avLst/>
          </a:prstGeom>
        </p:spPr>
        <p:txBody>
          <a:bodyPr spcFirstLastPara="1" vert="horz" lIns="0" tIns="45720" rIns="0" bIns="45720" rtlCol="0" anchor="ctr" anchorCtr="0">
            <a:normAutofit fontScale="92500" lnSpcReduction="10000"/>
          </a:bodyPr>
          <a:lstStyle/>
          <a:p>
            <a:pPr marL="0" lvl="0" indent="0" algn="l" defTabSz="914400" rtl="0">
              <a:spcBef>
                <a:spcPts val="0"/>
              </a:spcBef>
              <a:spcAft>
                <a:spcPts val="600"/>
              </a:spcAft>
              <a:buSzPts val="1100"/>
              <a:buFont typeface="Calibri" panose="020F0502020204030204" pitchFamily="34" charset="0"/>
              <a:buNone/>
            </a:pPr>
            <a:r>
              <a:rPr lang="en-US" sz="1400" dirty="0">
                <a:solidFill>
                  <a:schemeClr val="tx1"/>
                </a:solidFill>
                <a:highlight>
                  <a:schemeClr val="lt1"/>
                </a:highlight>
                <a:sym typeface="Calibri"/>
              </a:rPr>
              <a:t>The Opening Speech is about 60-90 seconds long (150-220 words), and it is the first speech you give to the committee. It is the best opportunity for you to explain your country policy and the key sub-issues you would like the committee to focus on; and to determine what member states your country wants to work with, so it’s important to prepare a speech that conveys this. Use your Position Paper as a guide. </a:t>
            </a:r>
            <a:r>
              <a:rPr lang="en-US" sz="1400" dirty="0">
                <a:solidFill>
                  <a:schemeClr val="tx1"/>
                </a:solidFill>
                <a:sym typeface="Calibri"/>
              </a:rPr>
              <a:t>A good speech is delivered slowly with strategic pauses. </a:t>
            </a:r>
            <a:br>
              <a:rPr lang="en-US" sz="1100" dirty="0">
                <a:sym typeface="Calibri"/>
              </a:rPr>
            </a:br>
            <a:br>
              <a:rPr lang="en-US" sz="1100" dirty="0">
                <a:sym typeface="Calibri"/>
              </a:rPr>
            </a:br>
            <a:r>
              <a:rPr lang="en-US" sz="1600" b="1" dirty="0">
                <a:highlight>
                  <a:srgbClr val="00FFFF"/>
                </a:highlight>
                <a:sym typeface="Calibri"/>
              </a:rPr>
              <a:t>1.Header: top left-hand corner: Committee-Country-Issue</a:t>
            </a:r>
          </a:p>
          <a:p>
            <a:pPr marL="0" lvl="0" indent="0" algn="l" defTabSz="914400" rtl="0">
              <a:spcBef>
                <a:spcPts val="0"/>
              </a:spcBef>
              <a:spcAft>
                <a:spcPts val="600"/>
              </a:spcAft>
              <a:buSzPts val="1100"/>
              <a:buFont typeface="Calibri" panose="020F0502020204030204" pitchFamily="34" charset="0"/>
              <a:buNone/>
            </a:pPr>
            <a:r>
              <a:rPr lang="en-US" sz="1600" b="1" dirty="0">
                <a:highlight>
                  <a:schemeClr val="accent6"/>
                </a:highlight>
                <a:sym typeface="Calibri"/>
              </a:rPr>
              <a:t>2.Talk about the issue background</a:t>
            </a:r>
          </a:p>
          <a:p>
            <a:pPr marL="0" lvl="0" indent="0" algn="l" defTabSz="914400" rtl="0">
              <a:spcBef>
                <a:spcPts val="0"/>
              </a:spcBef>
              <a:spcAft>
                <a:spcPts val="600"/>
              </a:spcAft>
              <a:buSzPts val="1100"/>
              <a:buFont typeface="Calibri" panose="020F0502020204030204" pitchFamily="34" charset="0"/>
              <a:buNone/>
            </a:pPr>
            <a:r>
              <a:rPr lang="en-US" sz="1600" b="1" dirty="0">
                <a:highlight>
                  <a:schemeClr val="accent4"/>
                </a:highlight>
                <a:sym typeface="Calibri"/>
              </a:rPr>
              <a:t>3. What the problem/s is/are, and why it is a problem</a:t>
            </a:r>
          </a:p>
          <a:p>
            <a:pPr marL="0" lvl="0" indent="0" algn="l" defTabSz="914400" rtl="0">
              <a:spcBef>
                <a:spcPts val="0"/>
              </a:spcBef>
              <a:spcAft>
                <a:spcPts val="600"/>
              </a:spcAft>
              <a:buSzPts val="1100"/>
              <a:buFont typeface="Calibri" panose="020F0502020204030204" pitchFamily="34" charset="0"/>
              <a:buNone/>
            </a:pPr>
            <a:r>
              <a:rPr lang="en-US" sz="1600" b="1" dirty="0">
                <a:highlight>
                  <a:srgbClr val="FCE5CD"/>
                </a:highlight>
                <a:sym typeface="Calibri"/>
              </a:rPr>
              <a:t>4.Write your country’s view on the issue and how it relates to other member states</a:t>
            </a:r>
          </a:p>
          <a:p>
            <a:pPr marL="0" lvl="0" indent="0" algn="l" defTabSz="914400" rtl="0">
              <a:spcBef>
                <a:spcPts val="0"/>
              </a:spcBef>
              <a:spcAft>
                <a:spcPts val="600"/>
              </a:spcAft>
              <a:buSzPts val="1100"/>
              <a:buFont typeface="Calibri" panose="020F0502020204030204" pitchFamily="34" charset="0"/>
              <a:buNone/>
            </a:pPr>
            <a:r>
              <a:rPr lang="en-US" sz="1600" b="1" dirty="0">
                <a:highlight>
                  <a:srgbClr val="00FF00"/>
                </a:highlight>
                <a:sym typeface="Calibri"/>
              </a:rPr>
              <a:t>5. Name the major actions/resolutions of the UN and other relevant organizations</a:t>
            </a:r>
          </a:p>
          <a:p>
            <a:pPr marL="0" lvl="0" indent="0" algn="l" defTabSz="914400" rtl="0">
              <a:spcBef>
                <a:spcPts val="0"/>
              </a:spcBef>
              <a:spcAft>
                <a:spcPts val="600"/>
              </a:spcAft>
              <a:buSzPts val="1100"/>
              <a:buFont typeface="Calibri" panose="020F0502020204030204" pitchFamily="34" charset="0"/>
              <a:buNone/>
            </a:pPr>
            <a:r>
              <a:rPr lang="en-US" sz="1600" b="1" dirty="0">
                <a:highlight>
                  <a:srgbClr val="FFFF00"/>
                </a:highlight>
                <a:sym typeface="Calibri"/>
              </a:rPr>
              <a:t>6. If you have a small country, look for its allied countries or the members of the blocs/organizations she belongs to (e.g., The League of Arab States or of the African Union)</a:t>
            </a:r>
          </a:p>
          <a:p>
            <a:pPr marL="0" lvl="0" indent="0" algn="l" defTabSz="914400" rtl="0">
              <a:spcBef>
                <a:spcPts val="0"/>
              </a:spcBef>
              <a:spcAft>
                <a:spcPts val="600"/>
              </a:spcAft>
              <a:buSzPts val="1100"/>
              <a:buFont typeface="Calibri" panose="020F0502020204030204" pitchFamily="34" charset="0"/>
              <a:buNone/>
            </a:pPr>
            <a:r>
              <a:rPr lang="en-US" sz="1600" b="1" dirty="0">
                <a:highlight>
                  <a:srgbClr val="FCE5CD"/>
                </a:highlight>
                <a:sym typeface="Calibri"/>
              </a:rPr>
              <a:t>7. Write solution/s to the problem/</a:t>
            </a:r>
            <a:r>
              <a:rPr lang="en-US" sz="1600" b="1" dirty="0" err="1">
                <a:highlight>
                  <a:srgbClr val="FCE5CD"/>
                </a:highlight>
                <a:sym typeface="Calibri"/>
              </a:rPr>
              <a:t>s.State</a:t>
            </a:r>
            <a:r>
              <a:rPr lang="en-US" sz="1600" b="1" dirty="0">
                <a:highlight>
                  <a:srgbClr val="FCE5CD"/>
                </a:highlight>
                <a:sym typeface="Calibri"/>
              </a:rPr>
              <a:t> why it can work, and how it will benefit your country and the global community/other related member states. </a:t>
            </a:r>
          </a:p>
          <a:p>
            <a:pPr marL="0" lvl="0" indent="0" algn="l" defTabSz="914400" rtl="0">
              <a:spcBef>
                <a:spcPts val="0"/>
              </a:spcBef>
              <a:spcAft>
                <a:spcPts val="600"/>
              </a:spcAft>
              <a:buSzPts val="1100"/>
              <a:buFont typeface="Calibri" panose="020F0502020204030204" pitchFamily="34" charset="0"/>
              <a:buNone/>
            </a:pPr>
            <a:endParaRPr lang="en-US" sz="1600" b="1" dirty="0">
              <a:sym typeface="Calibri"/>
            </a:endParaRPr>
          </a:p>
          <a:p>
            <a:pPr marL="0" lvl="0" indent="0" algn="l" defTabSz="914400" rtl="0">
              <a:spcBef>
                <a:spcPts val="0"/>
              </a:spcBef>
              <a:spcAft>
                <a:spcPts val="600"/>
              </a:spcAft>
              <a:buSzPts val="1100"/>
              <a:buFont typeface="Calibri" panose="020F0502020204030204" pitchFamily="34" charset="0"/>
              <a:buNone/>
            </a:pPr>
            <a:r>
              <a:rPr lang="en-US" sz="1600" b="1" dirty="0">
                <a:sym typeface="Calibri"/>
              </a:rPr>
              <a:t>Learn more on how to write and deliver an opening speech from </a:t>
            </a:r>
            <a:r>
              <a:rPr lang="en-US" sz="1600" b="1" dirty="0">
                <a:uFill>
                  <a:noFill/>
                </a:uFill>
                <a:sym typeface="Calibri"/>
                <a:hlinkClick r:id="rId5">
                  <a:extLst>
                    <a:ext uri="{A12FA001-AC4F-418D-AE19-62706E023703}">
                      <ahyp:hlinkClr xmlns:ahyp="http://schemas.microsoft.com/office/drawing/2018/hyperlinkcolor" val="tx"/>
                    </a:ext>
                  </a:extLst>
                </a:hlinkClick>
              </a:rPr>
              <a:t>https://bestdelegate.com/how-to-make-an-opening-speech/</a:t>
            </a:r>
            <a:endParaRPr lang="en-US" sz="1600" b="1" dirty="0">
              <a:sym typeface="Calibri"/>
            </a:endParaRPr>
          </a:p>
          <a:p>
            <a:pPr marL="0" lvl="0" indent="0" algn="l" defTabSz="914400" rtl="0">
              <a:spcBef>
                <a:spcPts val="0"/>
              </a:spcBef>
              <a:spcAft>
                <a:spcPts val="600"/>
              </a:spcAft>
              <a:buFont typeface="Calibri" panose="020F0502020204030204" pitchFamily="34" charset="0"/>
              <a:buNone/>
            </a:pPr>
            <a:endParaRPr lang="en-US" sz="11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3"/>
        <p:cNvGrpSpPr/>
        <p:nvPr/>
      </p:nvGrpSpPr>
      <p:grpSpPr>
        <a:xfrm>
          <a:off x="0" y="0"/>
          <a:ext cx="0" cy="0"/>
          <a:chOff x="0" y="0"/>
          <a:chExt cx="0" cy="0"/>
        </a:xfrm>
      </p:grpSpPr>
      <p:sp>
        <p:nvSpPr>
          <p:cNvPr id="97" name="Rectangle 96">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9" name="Rectangle 98">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6452"/>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1" name="Straight Connector 100">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3" name="Rectangle 102">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4" name="Google Shape;154;p21"/>
          <p:cNvSpPr txBox="1">
            <a:spLocks noGrp="1"/>
          </p:cNvSpPr>
          <p:nvPr>
            <p:ph type="title"/>
          </p:nvPr>
        </p:nvSpPr>
        <p:spPr>
          <a:xfrm>
            <a:off x="369277" y="387626"/>
            <a:ext cx="2313633" cy="4329630"/>
          </a:xfrm>
          <a:prstGeom prst="rect">
            <a:avLst/>
          </a:prstGeom>
        </p:spPr>
        <p:txBody>
          <a:bodyPr spcFirstLastPara="1" vert="horz" lIns="91440" tIns="45720" rIns="91440" bIns="45720" rtlCol="0" anchor="ctr" anchorCtr="0">
            <a:normAutofit/>
          </a:bodyPr>
          <a:lstStyle/>
          <a:p>
            <a:pPr lvl="0" defTabSz="914400" rtl="0">
              <a:spcBef>
                <a:spcPct val="0"/>
              </a:spcBef>
            </a:pPr>
            <a:r>
              <a:rPr lang="en-US" sz="2700" b="1" spc="-50" dirty="0">
                <a:solidFill>
                  <a:srgbClr val="FFFFFF"/>
                </a:solidFill>
                <a:sym typeface="Garamond"/>
              </a:rPr>
              <a:t>SPEECH OUTLINE </a:t>
            </a:r>
            <a:br>
              <a:rPr lang="en-US" sz="2700" b="1" spc="-50" dirty="0">
                <a:solidFill>
                  <a:srgbClr val="FFFFFF"/>
                </a:solidFill>
                <a:sym typeface="Garamond"/>
              </a:rPr>
            </a:br>
            <a:r>
              <a:rPr lang="en-US" sz="2700" b="1" spc="-50" dirty="0">
                <a:solidFill>
                  <a:srgbClr val="FFFFFF"/>
                </a:solidFill>
                <a:sym typeface="Garamond"/>
              </a:rPr>
              <a:t>  </a:t>
            </a:r>
            <a:endParaRPr lang="en-US" sz="2700" spc="-50" dirty="0">
              <a:solidFill>
                <a:srgbClr val="FFFFFF"/>
              </a:solidFill>
            </a:endParaRPr>
          </a:p>
        </p:txBody>
      </p:sp>
      <p:sp>
        <p:nvSpPr>
          <p:cNvPr id="107" name="Rectangle 106">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57" name="Google Shape;155;p21">
            <a:extLst>
              <a:ext uri="{FF2B5EF4-FFF2-40B4-BE49-F238E27FC236}">
                <a16:creationId xmlns:a16="http://schemas.microsoft.com/office/drawing/2014/main" id="{D3F2E5F0-BD8B-4329-B6ED-A9A15242723E}"/>
              </a:ext>
            </a:extLst>
          </p:cNvPr>
          <p:cNvGraphicFramePr/>
          <p:nvPr>
            <p:extLst>
              <p:ext uri="{D42A27DB-BD31-4B8C-83A1-F6EECF244321}">
                <p14:modId xmlns:p14="http://schemas.microsoft.com/office/powerpoint/2010/main" val="739558767"/>
              </p:ext>
            </p:extLst>
          </p:nvPr>
        </p:nvGraphicFramePr>
        <p:xfrm>
          <a:off x="3556397" y="-59821"/>
          <a:ext cx="5098256" cy="5203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2CCABB"/>
      </a:accent1>
      <a:accent2>
        <a:srgbClr val="1D6F6B"/>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2270</TotalTime>
  <Words>2416</Words>
  <Application>Microsoft Office PowerPoint</Application>
  <PresentationFormat>‫הצגה על המסך (16:9)</PresentationFormat>
  <Paragraphs>229</Paragraphs>
  <Slides>17</Slides>
  <Notes>10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17</vt:i4>
      </vt:variant>
    </vt:vector>
  </HeadingPairs>
  <TitlesOfParts>
    <vt:vector size="23" baseType="lpstr">
      <vt:lpstr>Arial</vt:lpstr>
      <vt:lpstr>Calibri</vt:lpstr>
      <vt:lpstr>Times New Roman</vt:lpstr>
      <vt:lpstr>Calibri Light</vt:lpstr>
      <vt:lpstr>Georgia</vt:lpstr>
      <vt:lpstr>Retrospect</vt:lpstr>
      <vt:lpstr>MUN Program  Atid Lod MUN Club                      Established in 2002  Atid Lod High School for Excellence     &amp; Scientific Leadership in the Community</vt:lpstr>
      <vt:lpstr>On the Agenda    https://bestdelegate.com/mun-made-easy-how-to-get-started-with-model-united-nations/</vt:lpstr>
      <vt:lpstr>מצגת של PowerPoint‏</vt:lpstr>
      <vt:lpstr>5. DIRECTIONS FOR RESEARCH GRAPHIC ORGANIZER    https://bestdelegate.com/research after 10 sec</vt:lpstr>
      <vt:lpstr>5. Continued     RESEARCH GRAPHIC ORGANIZER </vt:lpstr>
      <vt:lpstr>Writing Your Position Paper/Policy Statement</vt:lpstr>
      <vt:lpstr>The Third Paragraph of your Position Paper/Policy</vt:lpstr>
      <vt:lpstr>Writing an Opening  Speech/Policy  https://www.atidmun.com/recources   https://www.youtube.com/watch?v=R-t8qqi_vO8  </vt:lpstr>
      <vt:lpstr>SPEECH OUTLINE    </vt:lpstr>
      <vt:lpstr>  7. Writing a Resolution: Pre-ambulatory &amp; Operative Clauses  https://www.youtube.com/watch?v=KLoktLNfXRo   0:35 </vt:lpstr>
      <vt:lpstr>    KEY TERMS</vt:lpstr>
      <vt:lpstr>KEY TERMS POINTS &amp; BLOCS</vt:lpstr>
      <vt:lpstr>KEY TERMS MODS AND UNMODS</vt:lpstr>
      <vt:lpstr>KEY TERMS RESOLUTIONS</vt:lpstr>
      <vt:lpstr>RULES OF PROCEDURE</vt:lpstr>
      <vt:lpstr>RULES OF PROCEDURE PART 2 </vt:lpstr>
      <vt:lpstr>Useful Videos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UNITED NATIONS PROGRAM  AtidLOD MUN CLUB    ESTABLISHED IN 2002  Atid Lod High School for Excellence     &amp;    Scientific Leadership in the Community</dc:title>
  <dc:creator>Bronya</dc:creator>
  <cp:lastModifiedBy>Yuval Saar</cp:lastModifiedBy>
  <cp:revision>31</cp:revision>
  <dcterms:modified xsi:type="dcterms:W3CDTF">2023-09-14T14:08:34Z</dcterms:modified>
</cp:coreProperties>
</file>